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Логико-математические модели в информатике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переводят задачи в точные переменные, условия и вычисления: от программ до проверки решений.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нужны логико-математические модели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«понимает» формулировки только после формализации. Логико-математический аппарат помогает записывать условия «если…, то…», сравнивать варианты и проверять правила, что напрямую связано с программами, таблицами истинности, графами и оптимизацией в 10 классе.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логико-математической модели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Логико-математическая модель — это формализованное описание объекта или ситуации. Мы используем символы, формулы, логические высказывания и правила, чтобы отделить существенное от второстепенного и получить управляемую структуру для анализа.
</a:t>
            </a:r>
            <a:endParaRPr lang="en-US" sz="1178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 заранее фиксируются входные данные и ограничения. Они задают рамки, внутри которых допустимы рассуждения и вычисления, а связи между величинами описываются в виде правил, формул или логических условий.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модели должен быть не просто «каким-то», а вычислимым и проверяемым. Модель позволяет либо сравнить полученный ответ с реальной ситуацией, либо оценить, выполняется ли правило при заданных параметрах.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элементов состоит модель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критерий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определяют допустимые значения: что можно, а что нарушает правила задачи. Критерий задаёт, какой итог считается нужным — например, минимальный, максимальный или «выбранный по условиям» результат.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и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задают параметры объекта: что меняется и что можно подставлять в расчёт. Отношения связывают элементы между собой, показывая, как изменение одного параметра влияет на другие, без двусмысленности и «догадок».
</a:t>
            </a:r>
            <a:endParaRPr lang="en-US" sz="9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построения модели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Итеративный путь от наблюдения к проверенному результату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076" y="1805977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587" y="1805973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748" y="3524915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659" y="2677669"/>
            <a:ext cx="724450" cy="643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высказываний как основа формализации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Высказывание — это предложение, для которого однозначно определимы истина или ложь. Такая «проверяемость» позволяет превратить текст в объект для строгих рассуждений.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«не»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«не» меняет значение высказывания на противоположное. Благодаря этому можно аккуратно описывать запреты и условия «невыполнения» в задачах и программах.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Импликации и эквивалентность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«если…, то…» задают условие и следствие, а «тогда и только тогда, когда» фиксирует равенство истинностных значений. Так правила становятся точными и проверяемыми.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истинности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показывает, как меняется результат при разных исходных данных. Она помогает находить противоречия в правилах и проверять корректность логических выражений.
</a:t>
            </a:r>
            <a:endParaRPr lang="en-US" sz="75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условия «и/или»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«и» и «или» объединяют несколько утверждений в одно правило выбора. «И» требует истинности всех частей, а «или» — хотя бы одной.
</a:t>
            </a:r>
            <a:endParaRPr lang="en-US" sz="80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154" y="1168600"/>
            <a:ext cx="4004143" cy="2802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логические операции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операции по обозначению и смыслу: так легче переводить бытовые условия в строгие формулы.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 логических операций уменьшает неоднозначность в правилах. Поэтому программы и алгоритмы корректно обрабатывают условия, а не «догадки» автора.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логике высказываний (формы записи и смысл операций).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логико-математических моделей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на диаграмме условны: они отражают, какие типы чаще встречаются в школьных сюжетах (правила, связи, таблицы, алгоритмы, вычисления).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задача про «выбор» или «проверку условий», тем логическая модель актуальнее. Когда важны связи и маршруты, выигрывают графовые модели.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оценка для наглядности (без привязки к статистике).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и отношения в моделировании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задаёт совокупность объектов с общим признаком: например, ученики одного класса или заявки определённого типа. С помощью множеств удобно описывать «кто входит» в модель и как меняется состав при условиях.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показывает связь между элементами: принадлежность, сравнение, совместимость, равенство, упорядоченность или достижимость. Оно делает модель осмысленной, потому что важны не только объекты, но и характер их взаимодействия.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подходит для расписаний, где пары «урок—кабинет» или «время—занятие» подчиняются правилам. В классификациях и группировках отношения помогают определить, почему объект попал в ту или иную категорию.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широких задачах множества и отношения применяются к сетям, структурам пользователей и даже к семейным связям. Это позволяет описывать правила переходов и проверять корректность структуры при изменениях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 как модель связей между объектами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дорог: вершины и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город как набор перекрёстков и улиц. Вершины графа — это перекрёстки, а рёбра — дороги между ними. Если ребро несёт стоимость (например, время в пути), взвешенный граф помогает сравнить маршруты и выбрать самый выгодный.
</a:t>
            </a:r>
            <a:endParaRPr lang="en-US" sz="844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Соцсвязи и зависимости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проекте можно изобразить, кто с кем взаимодействует и что от чего зависит. Ориентированный граф показывает направление связи: например, «задача B возможна после A». Тогда анализ путей помогает увидеть критические зависимости и логические цепочки выполнения.
</a:t>
            </a:r>
            <a:endParaRPr lang="en-US" sz="8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359" y="1170300"/>
            <a:ext cx="3117783" cy="2802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графа и их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 описывает связи между объектами. Рассматривая его характеристики, можно понять структуру сети и перейти от «рисунка связей» к вычислимым выводам: какие элементы важнее и какие маршруты выгоднее.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графа превращают задачу выбора маршрута в измеряемую: по путям и весам можно искать кратчайшие варианты, а по степени и структуре — выделять ключевые узлы сети.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по теории графов (обобщённое определение).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логико-математические модели применяются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перечисленных областях модели служат для формализации условий и сравнения альтернатив: от вычислительных алгоритмов до анализа связей в данных.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области различаются, общий принцип один: там, где нужно сравнивать варианты и выбирать решение, логико-математические модели дают прозрачные правила и проверяемый результат.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учебной логике применения моделей (качественное сравнение, без числовой статистики), 2026.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как разновидность модели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Алгоритмическая модель описывает не только «какой ответ нужен», но и «как его получить»: шаги выбираются так, чтобы результат появлялся после конечного числа действий.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Конечность и результативность обеспечивают завершение и выдачу результата, а массовость позволяет применять один и тот же алгоритм к разным входным данным в рамках условий задачи.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алгоритм удобно проверять: можно проследить выполнение по шагам, повторить для другого набора входных параметров и найти ошибку в месте, где нарушается правило.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дискретности означает разбиение задачи на отдельные команды, а определённость — отсутствие двусмысленности: в каждом шаге ясно, что делать дальше.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кратчайшего пути в графе: шаги алгоритма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построения маршрута на основе неоднократного выбора минимального текущего расстояния в графе (алгоритмический подход типа Дейкстры/Беллмана–Форда).
</a:t>
            </a:r>
            <a:endParaRPr lang="en-US" sz="93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Оптимизационные задачи в логико-математическом моделировании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сводит выбор к системному перебору допустимых вариантов и выделению наилучшего по заданному показателю: например, минимальному времени или максимальной эффективности.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задают рамки решений: ресурсы, сроки, правила и технические условия. Они отделяют «разрешённые» варианты от «запрещённых», даже если последние выглядят удобными.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Целевая функция переводит ситуацию в вычислимую форму. Благодаря единому критерию сравнение вариантов становится формальным: модель помогает обосновать выбор, а не только сделать его «на глаз».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модель принятия решения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логика опирается на правило: сначала проверяется условие, затем выбирается соответствующая ветвь и формируется результат в рамках заданных условий.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решение организуется как последовательность проверок. Чёткая структура упрощает тестирование: каждую ветвь можно проверить отдельно.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логического вывода (качественная иллюстрация, 2026).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Логико-математические модели в информатике и искусственном интеллекте
</a:t>
            </a:r>
            <a:endParaRPr lang="en-US" sz="175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знаний: когда факты превращаются в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в системе записаны факты и правила. Как только пользователь вводит новые данные, логическая модель запускает цепочку рассуждений «данные — правила — вывод». Итог можно проверить: почему система пришла именно к этому заключению.
</a:t>
            </a:r>
            <a:endParaRPr lang="en-US" sz="719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 интернете: условия отбора и ранжирование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 используют формализации: условия соответствия запросу и правила отбора кандидатов. Логико-математическая часть помогает не допускать противоречий и аккуратно ограничивать выдачу. Так поиск превращается в управляемый процесс, а не в угадывание.
</a:t>
            </a:r>
            <a:endParaRPr lang="en-US" sz="719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и фильтры: логика без «настроения»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системах распознавания и программных фильтрах модель задаёт критерии и пороги, по которым решается, чему верить. Логика снижает число ошибочных срабатываний: проверка условий происходит последовательно и одинаково для всех случаев.
</a:t>
            </a:r>
            <a:endParaRPr lang="en-US" sz="7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05" y="120742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53810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097" y="3246440"/>
            <a:ext cx="511875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подхода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проверяемость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задаёт условия однозначно, поэтому результат можно проверить и сравнить. Ошибки обычно «видны» в конкретной связи или правиле, а не спрятаны в общем описании.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Компактность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и математические обозначения позволяют описывать сложные ситуации коротко. Это помогает хранить и передавать решения, а также повторно использовать их в программах.
</a:t>
            </a:r>
            <a:endParaRPr lang="en-US" sz="846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реальности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модель выделяет существенное и убирает детали. Если важный фактор не учтён, вывод может стать неточным даже при корректных вычислениях.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качества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результата определяется входными данными и тем, насколько правильно выбраны связи между величинами. Эмоции, случайность и неопределённость трудно встроить в строгие правила.
</a:t>
            </a:r>
            <a:endParaRPr lang="en-US" sz="794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задачи для закрепления темы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Разберите короткие условия вида «если…, то…» и используйте операции «и/или/не». Итог — проверяемая истинность для разных наборов входных значений.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истинности и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таблицу истинности для сложного выражения и найдите противоречия. Умение видеть, как меняется результат, напрямую помогает при программировании условий.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Графы и оптимизация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Постройте простой граф дорог и найдите путь с минимальной «стоимостью». Затем добавьте веса и проверьте, как меняется решение при изменении связей.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логико-математических моделей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Логико-математические модели соединяют точное мышление, вычисления и практические задачи: они устраняют двусмысленность в условиях, помогают находить решения и проверять их корректность. Особенно важны они в информатике и анализе данных.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2026-05-14T12:48:22Z</dcterms:created>
  <dcterms:modified xsi:type="dcterms:W3CDTF">2026-05-14T12:48:22Z</dcterms:modified>
</cp:coreProperties>
</file>