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 синтез белка в 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наследственная информация превращается в белок?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хранит инструкции в ДНК, а реализует их через РНК и белки. Именно поэтому наследственная информация может работать, не покидая ядро, а свойства белков становятся основой признаков организма.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995" y="3561793"/>
            <a:ext cx="2540338" cy="1188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нуклеиновых кислот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носитель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построена из нуклеотидов, каждый из которых содержит дезоксирибозу, остаток фосфорной кислоты и одно из четырёх оснований. Эта молекула служит устойчивым хранилищем наследственной информации.
</a:t>
            </a:r>
            <a:endParaRPr lang="en-US" sz="1061" dirty="0"/>
          </a:p>
        </p:txBody>
      </p:sp>
      <p:sp>
        <p:nvSpPr>
          <p:cNvPr id="14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Аденин соединяется с тимином или урацилом, а гуанин — с цитозином. Принцип комплементарности лежит в основе копирования ДНК, синтеза РНК и точного считывания генетического кода.
</a:t>
            </a:r>
            <a:endParaRPr lang="en-US" sz="1085" dirty="0"/>
          </a:p>
        </p:txBody>
      </p:sp>
      <p:sp>
        <p:nvSpPr>
          <p:cNvPr id="15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ДНК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ДНК входят аденин, тимин, гуанин и цитозин. Их строгая последовательность определяет, какие участки информации будут считаны клеткой и в какой форме проявится ген.
</a:t>
            </a:r>
            <a:endParaRPr lang="en-US" sz="1085" dirty="0"/>
          </a:p>
        </p:txBody>
      </p:sp>
      <p:sp>
        <p:nvSpPr>
          <p:cNvPr id="16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пары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цепи нуклеиновых кислот несут взаимодополняющую информацию. Благодаря этому клетка может проверять точность копирования и использовать одну цепь как матрицу для построения другой.
</a:t>
            </a:r>
            <a:endParaRPr lang="en-US" sz="1085" dirty="0"/>
          </a:p>
        </p:txBody>
      </p:sp>
      <p:sp>
        <p:nvSpPr>
          <p:cNvPr id="17" name="Text 6"/>
          <p:cNvSpPr txBox="1"/>
          <p:nvPr/>
        </p:nvSpPr>
        <p:spPr>
          <a:xfrm>
            <a:off x="6372824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изменено в РНК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отличается от ДНК наличием рибозы вместо дезоксирибозы и урацила вместо тимина. Эти особенности делают её удобной для передачи и реализации генетической информации.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код: основные свойства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генетического кода и их биологическое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устроен экономно и надёжно: один кодон однозначен, но многие аминокислоты имеют несколько вариантов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молекулярной генетики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место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эукариот ДНК защищена в ядре, поэтому первый этап реализации гена начинается именно там. Здесь с участка ДНК считывается информация и создаётся молекула мРНК, готовая к дальнейшему использованию.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место сборки
</a:t>
            </a:r>
            <a:pPr algn="l" indent="0" marL="0">
              <a:lnSpc>
                <a:spcPct val="100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 ядра мРНК встречается с рибосомой в цитоплазме или на шероховатой эндоплазматической сети. Именно здесь аминокислоты выстраиваются в цепь, образуя будущий белок.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быстрый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нет оформленного ядра, поэтому транскрипция и трансляция идут в одной области клетки почти одновременно. Это ускоряет ответ на изменения среды и делает синтез белка особенно быстрым.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клетке идут транскрипция и трансляция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транскрипции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 при синтезе РНК на матрице ДНК.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РНК-полимеразы и матрицы ДНК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нужного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распознаёт определённую область ДНК и присоединяется к ней только в пределах нужного гена. Это обеспечивает запуск транскрипции именно там, где требуется клетке.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Раздвижение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связывания фермент локально раскрывает двойную спираль, разделяя цепи в зоне считывания. Одна из них становится матрицей, по которой строится новая молекула РНК.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считывания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ДНК считывается в направлении 3’→5’, а РНК синтезируется в направлении 5’→3’. Такое различие обеспечивает точное соблюдение правил комплементарности.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Матричная цепь комплементарна будущей РНК, а кодирующая цепь почти совпадает с ней по последовательности. Различие связано только с тем, что в РНК вместо тимина присутствует урацил.
</a:t>
            </a:r>
            <a:endParaRPr lang="en-US" sz="11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РНК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РНК работают как единая система: одна несёт информацию, вторая доставляет аминокислоты, третья формирует и обслуживает рибосому.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РНК незаменим: исчезновение любого из них прерывает синтез белка на разных этапах.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молекулярная генетика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транскрипт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образуется незрелая РНК, в которой присутствуют и информационные участки, и вставки, не несущие кода. Такой транскрипт ещё не готов к работе на рибосоме.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Кэпирование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5’-конце присоединяется кэп. Он защищает молекулу от разрушения и помогает рибосоме узнавать мРНК среди других РНК клетки.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Сплайсинг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Интроны вырезаются, а экзоны соединяются в непрерывную информационную последовательность. После этого РНК становится пригодной для точного считывания.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 (А)-хвост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3’-конце добавляется поли (А)-хвост, который повышает устойчивость мРНК в цитоплазме и увеличивает время её работы в процессе трансляции.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мРНК у эукариот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информации из ядра в цитоплазму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393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мРНК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мРНК покидает ядро через ядерные поры и попадает в цитоплазму, где встречается с рибосомой. Это ключевой переход от хранения информации к её реализации.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28578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тРНК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синтеза каждая тРНК присоединяет свою аминокислоту с помощью аминоацил-тРНК-синтетазы. Без этой предварительной активации точная сборка полипептида невозможна.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50762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трансляции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мРНК и рибосома соединяются, начинается чтение кодонов и последовательный подбор тРНК. Так информация из ядра превращается в цепь аминокислот на рибосоме.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трансляции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стадий синтеза белка на рибосоме: инициация, элонгация и терминация.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10257"/>
            <a:ext cx="342803" cy="30471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Триплет мРНК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 состоит из трёх нуклеотидов и задаёт одно конкретное значение в генетическом коде. Именно такая тройка служит минимальной «единицей смысла» при чтении мРНК рибосомой.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Антикодон тРНК распознаёт кодон по принципу комплементарности, поэтому к рибосоме подходит только подходящая молекула. Это обеспечивает точный выбор нужной аминокислоты для растущей цепи.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аминокислота включается в белок лишь после правильного совпадения кодона и антикодона. Такой контроль уменьшает число ошибок и поддерживает заданную последовательность полипептида.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одиночная замена нуклеотида может изменить кодон, а затем и аминокислоту в белке. Иногда это почти не сказывается на функции, но нередко меняет структуру молекулы.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кодон определяет аминокислоту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необходимая для синтеза белка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этапы, на которых клетка расходует энергию. Активация аминокислот и удлинение цепи требуют наибольших затрат.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расходуется неравномерно: подготовка аминокислот и дальнейшая сборка полипептида наиболее затратны, поэтому при дефиците АТФ и ГТФ синтез быстро замедляется.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затрат энергии при трансляции (условные значения для наглядности).
</a:t>
            </a:r>
            <a:endParaRPr lang="en-US" sz="8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транскрипции и трансляции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эти процессы различаются и что у них общего в реализации наследственной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связаны по принципу комплементарности, но выполняют разные задачи: один создаёт информационную РНК, другой превращает её в белок.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молекулярная генетика.
</a:t>
            </a:r>
            <a:endParaRPr lang="en-US" sz="9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последовательность аминокислот определяет свойства белка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аминокислот в цепи задаёт первичную структуру белка. Именно она определяет, как молекула будет сворачиваться дальше и какие участки окажутся рядом в пространстве.
</a:t>
            </a:r>
            <a:endParaRPr lang="en-US" sz="1088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Сворачивание 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первичной структуры формируются вторичная, третичная, а у некоторых белков и четвертичная организация. Эти уровни придают молекуле устойчивую форму и делают возможным её работу.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переносит кислород, коллаген обеспечивает прочность тканей, а ферменты ускоряют реакции. Разные аминокислотные последовательности создают разные свойства и биологические роли.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и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белка зависит от его пространственной конфигурации: активный центр фермента или участок связывания у переносчика должны иметь точную форму и химические свойства.
</a:t>
            </a:r>
            <a:endParaRPr lang="en-US" sz="10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записи и считывании генетической информации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Точечная замена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одного нуклеотида может изменить кодон и привести к подстановке другой аминокислоты. Иногда белок почти не меняется, но в ряде случаев нарушается его форма и функция.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могут ослабить или полностью нарушить работу белка, особенно если затронут активный центр фермента. Поэтому мутации нередко становятся причиной наследственных нарушений.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или делеция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ДНК появляется лишний нуклеотид или один из них выпадает, сдвигается рамка считывания. Тогда меняется вся последовательность аминокислот после места мутации.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генетический код вырожденный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аминокислота часто может кодироваться несколькими триплетами. Это связано с запасом кодонов и повышает устойчивость системы к отдельным ошибкам считывания.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Вырожденность кода не нарушает однозначности: каждый кодон означает только одну аминокислоту или стоп-сигнал, но одна аминокислота может иметь несколько вариантов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стандартное соотношение 20 аминокислот и 61 смыслового кодона.
</a:t>
            </a:r>
            <a:endParaRPr lang="en-US" sz="8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реализации наследственной информации от участка ДНК до проявления признака в организме.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лекарств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представления лежат в основе получения лекарственных белков, включая инсулин. Учёные используют клеточные системы, чтобы заставить их синтезировать нужный человеческий белок.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транскрипции и трансляции помогает понимать, как возникают наследственные болезни. В медицине это важно для поиска молекулярной причины нарушения и выбора точного способа диагностики.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 секвенирование позволяют исследовать последовательность ДНК и обнаруживать изменения в генах. Такие методы широко применяются в научных исследованиях, медицине и судебной экспертизе.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объясняет, почему признаки передаются от родителей к потомству и как мутации влияют на белки. Это помогает связать молекулярный уровень с внешними свойствами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генетическом коде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становится белком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переводит записанный в ДНК код в работу белка через точную последовательность транскрипции и трансляции. От согласованности этих этапов зависит нормальная жизнь организма и устойчивость наследственных признаков.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2026-05-29T14:09:42Z</dcterms:created>
  <dcterms:modified xsi:type="dcterms:W3CDTF">2026-05-29T14:09:42Z</dcterms:modified>
</cp:coreProperties>
</file>