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 революций 1848–1849 гг. в Европе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народов — важнейшие революционные движения XIX века в Европе.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возникновения революций
</a:t>
            </a:r>
            <a:endParaRPr lang="en-US" sz="294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XIX века социально-экономические перемены и политическое давление вызвали массовые требования свободы и справедливости, что привело к серии революционных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революций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середины 1840-х вызвали продовольственный кризис, рост цен и голод в многих регионах Европы, усиливая социальное напряжение.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безработица в городах и ухудшение качества жизни рабочих в период индустриализации способствовали недовольству населения.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Европы значительно выросло, что привело к обострению конкуренции за рабочие места и ухудшению условий трудоустройства.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экономические перспективы и нестабильность рынков усугубляли бедственное положение большинства слоёв общества, порождая протестные настроения.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требования революционеров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— введение конституций, свободы слова, печати и собраний, а также проведение всеобщих мужских выборов.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сфера — сокращение рабочего дня, повышение зарплат, отмена феодальных прав и защита беднейших слоёв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 — создание независимых государств для различных народов и признание национального самоопределения.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во Франции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февраля 1848 года в Париже начались массовые демонстрации, что привело к отречению короля Луи-Филиппа и концу Июльской монархии.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объявило республику, установило свободу прессы и собраний, а также ввело всеобщее мужское избирательное право.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хронология распространения революций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быстро охватили многие регионы, свидетельствуя о широкой поддержке перемен в обществе.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революционных событий распространилась стремительно, показывая общие ожидания политических и социальных реформ.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хроники, 1848–1849 гг.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 формы протестных движений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протестах участвовали рабочие, студенты, интеллигенция и крестьяне, отражая широкую поддержку идей перемен по всей Европе.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протеста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баррикад, митинги и забастовки стали основными выражениями народного недовольства и требования реформ.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национальные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группы боролись за самостоятельность и государственность, что усиливало стремления к самоопределению.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революционные комитеты и вооружённые дружины, которые координировали действия и поддерживали порядок в восставших городах.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протестных акций в Европе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крупнейших восстаниях по численности участников и географии отражают масштаб революционной активности.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массовые протесты произошли во Франции, Австрии и главных городах Германии и Италии.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отчёты 1848–1849 гг.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властей и подавление революций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поначалу пошли на уступки и реформы, чтобы предотвратить дальнейшее обострение общественной ситуации.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вскоре многие восстания были жестко подавлены армиями и силовыми структурами, что вернуло большинство стран к монархическому контролю.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государствах принимались временные конституции, но они быстро отменялись и заменялись авторитарными мерами.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сопровождалась репрессиями против лидеров и участников революций, усиливая политические ограничения.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и поражения революции во Франции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привела к созданию Второй республики и отмене рабства в колониях, существенно расширив гражданские права.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введена свобода слова и всеобщее избирательное право для мужчин, но социальные конфликты вызвали июньские рабочие восстания.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протестов Франция быстро сместилась к авторитарному режиму с приходом к власти Луи-Наполеона Бонапарта в конце 1848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Мартовская революция в Австрийской империи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1848: начало волнений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Вене, Праге и Будапеште проходят массовые демонстрации с требованиями реформ и национальных прав. Меттерних покидает Австрию, усиливая давление на монархию.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1848: отречение Фердинанда I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Фердинанд I отказывается от престола в пользу своего племянника Франца Иосифа I, пытаясь стабилизировать ситуацию в империи.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1848: национальные требования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Венгры, чехи и итальянцы требуют автономии и национальных свобод, создающих первые независимые административные органы.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1849: подавление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с помощью армии и союзников жестко подавляют восстания, восстанавливая контроль над империей и ограничивая национальные движения.
</a:t>
            </a:r>
            <a:endParaRPr lang="en-US" sz="9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Германских землях и Франкфуртское собрание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германских землях массовые протесты способствовали созыву Франкфуртского национального собрания, ставшего попыткой создания единой национальной конституции.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Франкфуртское собрание продвигало идеи либерализма и объединения, стремясь решить социальные и политические противоречия немецких государств.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давление со стороны королей и военные действия сорвали проекты собрания, но идеи национального единства получили долговременную поддержку.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движения в Италии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1848: изгнание австрийцев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Венеции и Милане революционеры успешно выгоняют австрийские войска, открывая путь к независимости и автономии.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1848: автономия Пьемонта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Альберт провозглашает автономию Пьемонтского королевства, усиливая идею объединения Северной Италии под либеральным управлением.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1849: провозглашение республики в Риме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образуется республика, однако французские войска вскоре разгоняют её, подавляя восстание и задерживая объединение Италии.
</a:t>
            </a:r>
            <a:endParaRPr lang="en-US" sz="9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Венгерское восстание и российское вмешательство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Венгерское восстание во главе с Лайошем Кошутом боролось за независимость от Габсбургов и создание самостоятельного венгерского государства.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армия в составе 150 тысяч солдат под командованием Паскевича вторглась в Венгрию, помогая Габсбургам подавить восстание силой.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поражение, национальное самосознание усилилось, лидеры эмигрировали, а борьба за свободу сохранила свою значимость.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в других странах Европы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восстания были быстро подавлены, что показало твердость реакционных режимов в Восточной Европе.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пережила преобразования: отмену феодальных порядков и принятие новых конституций, укрепивших политическую свободу кантонов.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Скандинавии — Дании, Норвегии и Швеции — активно усиливались требования парламентских реформ и расширения демократических прав.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Чехии и других регионах национальные движения сталкивались с сопротивлением монархической власти и жёсткими репрессиями.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революций и их долгосрочное влияние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подавление, идеи либерализма и национализма распространились тайно и продолжают влиять на общественно-политическую жизнь Европы.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формируются оппозиционные организации, которые закладывают основы будущего объединения Германии и Италии.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многие требования революционеров вновь выходят на первый план политики европейских стран, стимулируя модернизацию.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отсутствия революций в Великобритании и России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реформы, такие как избирательная реформа 1832 года, смягчили общественное напряжение и предотвратили масштабные восстания.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жёсткая репрессивная политика Николая I и слаборазвитая промышленность сдерживали революционные настроения и политическую активность.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урбанизации и ограниченное влияние интеллигенции в России способствовали отсутствию массовых революционных выступлений.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революций 1848—1849 гг.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стимулировали распространение либеральных и национальных идей, что положило начало глубокой общественной трансформации в Европе.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отмены крепостного права и роста новых политических движений усилилась роль буржуазии и рабочего класса.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стали фундаментом для дальнейшей модернизации европейских обществ и изменили направление политической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лидеры и лозунги революций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Блан и Альфонс Ламартин—движущие силы французской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Блан выступал за социальные реформы, Альфонс Ламартин призывал к демократии и свободам. Их слова вдохновляли массы в Париже на борьбу с монархией.
</a:t>
            </a:r>
            <a:endParaRPr lang="en-US" sz="87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Лайош Кошут — символ венгерской борьбы за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Кошут возглавил движение противопоставления венгерской национальной власти Габсбургам. Его речи и действия вдохновляли солдат и граждан на борьбу за свободу.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Мадзини и Фридрих Гец — голоса национального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Мадзини выступал за объединение Италии, Гец — за германские национальные проекты. Их идеи и активность способствовали формированию националистических движений.
</a:t>
            </a:r>
            <a:endParaRPr lang="en-US" sz="85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революций 1848–1849 годов в Европе
</a:t>
            </a:r>
            <a:pPr algn="ctr" indent="0" marL="0">
              <a:lnSpc>
                <a:spcPct val="90000"/>
              </a:lnSpc>
              <a:buNone/>
            </a:pPr>
            <a:r>
              <a:rPr lang="en-US" sz="3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1848–1849 годов заложили основы современных демократических и национальных государств, подготовив политическую почву для объединения и модернизации Европы.
</a:t>
            </a:r>
            <a:endParaRPr lang="en-US" sz="320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2026-05-11T01:48:09Z</dcterms:created>
  <dcterms:modified xsi:type="dcterms:W3CDTF">2026-05-11T01:48:09Z</dcterms:modified>
</cp:coreProperties>
</file>