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непрерывно гонит кровь, снабжая клетки всем необходимым.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крови по сосудам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Кровообращение — это непрерывное движение крови по сосудам. Оно доставляет кислород и питательные вещества, уносит углекислый газ и другие продукты обмена, помогая всем органам работать без остановки.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крови нужен путь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«Движение крови по сосудам»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сосудов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типов сосудов показывает, как у каждого из них своя задача в кровотоке.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Артерии, вены и капилляры образуют единую систему, где каждый тип сосуда выполняет свою часть работы.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Артерии: путь от сердца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уносят кровь от сердца под высоким давлением, поэтому их стенки особенно прочные и упругие. Они не спадаются и помогают сохранять быстрый поток крови.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стенки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артериям кровь обычно движется быстрее, чем по другим сосудам. Это нужно, чтобы кислород и питательные вещества быстро достигали всех органов и тканей.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поток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крупная артерия — аорта. Она выходит из сердца и разносит кровь по всему телу, распределяя её по более мелким артериям.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магистраль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Вены: путь к сердцу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02800" y="1857200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сердцу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собирают кровь от органов и тканей и возвращают её к сердцу. Давление в них ниже, чем в артериях, поэтому движение идёт медленнее.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2702800" y="3233025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и мышцы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кровь не текла назад, в венах есть клапаны. Им также помогают сокращения скелетных мышц, особенно при ходьбе и движении.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2702800" y="4608850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сосуды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вены расположены близко к коже, поэтому их часто видно на руках. Это не значит, что они важнее, просто они находятся поверхностно.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Капилляры: место обмена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522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 — самые тонкие сосуды в организме. Их стенка состоит всего из одного слоя клеток, поэтому вещества могут проходить через неё очень легко.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2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тонкая стенка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15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кровь отдаёт кислород и питательные вещества клеткам, а взамен получает углекислый газ и другие продукты обмена, которые нужно удалить.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315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обмена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108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в капиллярах течёт медленно. Это важно, потому что обмен веществ идёт через стенку не мгновенно и требует времени.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108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течение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как насос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работает как насос и направляет кровь по двум направлениям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сердце создаёт движение крови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Систола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Желудочки сокращаются и выталкивают кровь в сосуды. Именно в этот момент давление в системе возрастает.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Пульсовый толчок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сокращения сосуды помогают продвигать кровь дальше, а пульс отражает ритм работы сердца.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Диастола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наполняется кровью. Камеры расслаблены, и кровь свободно поступает внутрь перед следующим толчком.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круга кровообращения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6585300" y="125227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начинается в левом желудочке. Он доставляет кровь ко всем органам тела и затем возвращает её к правому предсердию.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585300" y="471067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круга работают вместе без пауз. Один снабжает ткани веществами, другой подготавливает кровь для нового круга движения.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585300" y="2981472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 начинается в правом желудочке. Он направляет кровь в лёгкие, где она насыщается кислородом, а потом возвращается в левое предсердие.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круг: начало пути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движения крови от сердца к тканям и обратно в рамках большого круга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крови к сердцу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схеме венозного оттока кровь движется от тканей к сердцу через всё более крупные вены.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капиллярах скорость минимальна: именно там происходит основной обмен веществ между кровью и тканями.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медленный ток в капиллярах помогает обмену, а в венах скорость снова растёт по мере объединения сосудов.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кровообращения, данные качественного сравнения скорости по отделам сосудов.
</a:t>
            </a:r>
            <a:endParaRPr lang="en-US" sz="9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крови в большом круге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большом круге сразу два маршрута движения работают одновременно, чтобы снабжать органы и убирать продукты обмена.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по теме кровообращения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круга кровообращения связаны между собой и образуют единую систему
</a:t>
            </a:r>
            <a:endParaRPr lang="en-US" sz="4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крови в малом круге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крови от сердца к лёгким и обратно после насыщения кислородом.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лёгочных альвеолах кровь подходит к стенке капилляра почти вплотную, как к тонкой перегородке. Сквозь неё кислород быстро входит в кровь, а углекислый газ уходит наружу, чтобы быть выдохнутым.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самой тонкой границы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обмена кровь меняет свой состав и становится богаче кислородом. Именно поэтому она снова способна доставлять энергию мышцам, мозгу и другим органам без долгой задержки.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после вдоха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лёгких похожа на постоянную сортировку: полезный газ остаётся, лишний выводится. Благодаря этому состав крови поддерживается почти без пауз, пока человек дышит.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Непрерывный обмен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газообмена в лёгких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капиллярах путь для веществ самый короткий: стенка очень тонкая, а кровь движется медленно, чтобы обмен успевал завершиться.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386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анатомии и биологии: строение капилляров
</a:t>
            </a:r>
            <a:endParaRPr lang="en-US" sz="1386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клеток образует стенку капилляра
</a:t>
            </a:r>
            <a:endParaRPr lang="en-US" sz="4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 факторов кровотока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движение крови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кровотока меняется не случайно: на неё влияют и работа сердца, и свойства сосудов, и движение тела.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насосная работа сердца и активнее мышцы, тем легче крови двигаться по венам; сужение сосудов замедляет поток.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частые ошибки о сосудах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524925" y="1853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и кислород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24925" y="2282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не всегда несут кровь, богатую кислородом. В лёгочной артерии кровь идёт от сердца к лёгким и содержит мало кислорода, потому что он ещё не получен в лёгких.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524925" y="3390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тоже бывают разными
</a:t>
            </a:r>
            <a:endParaRPr lang="en-US" sz="1700" dirty="0"/>
          </a:p>
        </p:txBody>
      </p:sp>
      <p:sp>
        <p:nvSpPr>
          <p:cNvPr id="14" name="Text 5"/>
          <p:cNvSpPr txBox="1"/>
          <p:nvPr/>
        </p:nvSpPr>
        <p:spPr>
          <a:xfrm>
            <a:off x="1524925" y="3819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не всегда несут только «старую» кровь. Лёгочные вены возвращают в сердце кровь, уже насыщенную кислородом, после газообмена в лёгких.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524925" y="4927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направления
</a:t>
            </a:r>
            <a:endParaRPr lang="en-US" sz="1700" dirty="0"/>
          </a:p>
        </p:txBody>
      </p:sp>
      <p:sp>
        <p:nvSpPr>
          <p:cNvPr id="16" name="Text 7"/>
          <p:cNvSpPr txBox="1"/>
          <p:nvPr/>
        </p:nvSpPr>
        <p:spPr>
          <a:xfrm>
            <a:off x="1524925" y="5356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запомнить направление: артерии уносят кровь от сердца, а вены возвращают её к сердцу. Названия связаны именно с направлением потока, а не с составом крови.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кровеносная система по шагам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75750" y="1609150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Насос сердца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ритмично сокращается и создаёт давление, которое выталкивает кровь в сосуды. Без этой силы движение быстро бы ослабло.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2506600" y="2872113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Путь по сосудам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разносят кровь по телу, а вены возвращают её обратно. Стенки и просвет сосудов помогают направлять поток в нужную сторону.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3806450" y="4135075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Защита от обратного тока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не позволяют крови течь назад, особенно в венах. Это делает движение более надёжным даже тогда, когда человек стоит или идёт.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5139950" y="5407225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Обмен и замыкание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капиллярах происходит обмен газов и питательных веществ, а большой и малый круги образуют единую замкнутую систему.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крови — это согласованная работа сердца, сосудов и клапанов. Большой и малый круги непрерывно дополняют друг друга, а капилляры делают возможным обмен между кровью и клетками.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работает движение крови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2026-07-26T12:43:08Z</dcterms:created>
  <dcterms:modified xsi:type="dcterms:W3CDTF">2026-07-26T12:43:08Z</dcterms:modified>
</cp:coreProperties>
</file>