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гендер в современном обществе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биологические, социальные и культурные аспекты гендера в нашей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взглядов на гендер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нормы формировались веками и эволюционировали под влиянием социальных движений, науки и культуры в XX веке, приводя к расширению прав и возможностей разных гендерных групп.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биологический пол и гендер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пол основан на физических характеристиках организма, включая хромосомы, гормоны и анатомию, традиционно делящий людей на мужчин и женщин.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термины «пол» и «гендер» различаются и приобретают самостоятельное значение в современном образовательном и научном дискурсе.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 — совокупность социальных ролей, поведенческих норм и самоидентификации, которые изменяются в зависимости от культуры и исторического контекста.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биологического пола и гендера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четкие различия: биологический пол определяется неизменными физическими характеристиками, в то время как гендер — социально сформированная и подвижная категория.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 отражает социальное влияние, а биологический пол — физическую природу человека.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гормональные особенности пола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основание пола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сочетанием половых хромосом: XX у женщин и XY у мужчин. Эти генетические различия задают основу для развития половых признаков и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Гормональное влияние и физиология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тестостерон и эстроген, определяют вторичные половые признаки и влияют на физиологию, включая предрасположенность к определённым заболеваниям.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 как социальная конструкция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роли формируются через воспитание в семье, образовательную среду и культурные традиции, отражая ожидания общества.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мужественности и женственности различаются в культурах и исторические эпохи, демонстрируя изменчивость гендерных стереотипов.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социальные движения и образовательные реформы активно способствуют пересмотру и переосмыслению традиционных гендерных норм.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Цисгендерные люди и соответствие пола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Цисгендерные личности идентифицируют себя с полом, который им был приписан при рождении, ощущая гармонию между биологическими особенностями и внутренним ощущением пола.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Трансгендерные идентичности и их признание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Трансгендерные люди испытывают внутреннее несоответствие между своим биологическим полом и гендерной идентичностью, что требует уважения и поддержки со стороны общества.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Небинарные личности и расширение представлений о гендере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Небинарные индивиды не укладываются в классические гендерные категории, выбирая индивидуальные способы самовыражения и самоопределения вне традиционных рамок.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Гендерная идентичность: варианты и самоощущение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стереотипы: примеры и последствия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профессий по гендерному признаку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 выявило, что многие подростки воспринимают профессии как привязанные к мужскому или женскому полу, что ограничивает их карьерные возможности и развитие интересов.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стереотипов на выбор хобби и эмоций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ожидания заставляют детей выбирать определённые занятия и подавлять выражение чувств, что может осложнять развитие личности и коммуникацию.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игрушки как инструменты формирования стереотипов
</a:t>
            </a:r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Маркетинг часто усиливает гендерные разделения, предлагая разную продукцию для мальчиков и девочек, закрепляя социальные нормы с раннего возраста.
</a:t>
            </a:r>
            <a:endParaRPr lang="en-US" sz="1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Гендерная социализация: этапы и ключевые влияния
</a:t>
            </a:r>
            <a:endParaRPr lang="en-US" sz="3887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представления о гендерных ролях через семейное воспитание и первые социальные контакты.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собственный стиль и выбор профессии, выражение гендерной идентичности становится осознанным и самостоятельным.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критический анализ и переосмысление стереотипов, важна идентификация с группами сверстников.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различия в образовании по предметам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различие в предпочтениях старшеклассников по предметам: математику чаще выбирают юноши, а гуманитарные предметы — девушки.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влияют на образовательный выбор и дальнейшие карьерные пути.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РФ,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Продолжаются тенденции закрепления традиционных гендерных ролей, несмотря на усилия по расширению доступа к разным профессиям.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существующее гендерное разделение труда и подчёркивают необходимость осознанной политики равенства на рынке труда.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Гендерное распределение в профессиональных сферах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оплаты труда у женщин значительно ниже, что связано с ограничениями в профессиональном росте и стереотипными ожиданиями.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зарплатах показывает устойчивый гендерный дисбаланс в оплате труда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видимость женщин в новостях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MediaLab выявило, что женщины упоминаются в российских СМИ лишь третью часть времени, чаще через призму внешности или семейной роли. Это формирует однобокое восприятие женских образов.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гендерных стереотипов в культуре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реклама и телевидение активно воспроизводят традиционные модели поведения и идеалы внешности, способствуя поддержанию половых ролей и влияя на самооценку зрителей.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Гендерный образ в СМИ: влияние на восприятие общества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дискриминация: прошлое и настоящее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1917 года женщины в России получили избирательное право, что стало важным шагом к равенству в политической сфере.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Трансгендерные и небинарные люди сталкиваются с недостаточной правовой защитой и дискриминацией в повседневной жизни.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законодательные достижения, гендерный харассмент остаётся распространённой проблемой в рабочих и образовательных пространствах.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инициативы направлены на преодоление неравенства, однако вызовы требуют дальнейших реформ и просвещения общества.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гендерного равенства в разных странах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показатели отражают влияние социальных и политических факторов на уровень равенства полов в различных государствах.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активной политикой равенства достигают лучших результатов, тогда как социальные и культурные условия замедляют прогресс в других регионах.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Gender Gap Report,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 движения за гендерное равенство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Суфражистки: начало борьбы за права
</a:t>
            </a:r>
            <a:pPr algn="l" indent="0" marL="0">
              <a:lnSpc>
                <a:spcPct val="90000"/>
              </a:lnSpc>
              <a:buNone/>
            </a:pPr>
            <a:r>
              <a:rPr lang="en-US" sz="2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женщины добились права голоса, положив начало политической активности и дальнейшим достижениям в сфере равенства.
</a:t>
            </a:r>
            <a:endParaRPr lang="en-US" sz="205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волна феминизма: расширение прав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1960–1970-х годах движение боролось за равные возможности в трудовой сфере, образовании и автономию над телом.
</a:t>
            </a:r>
            <a:endParaRPr lang="en-US" sz="2034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#MeToo: глобальное противодействие насилию
</a:t>
            </a:r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2017 года мировое движение выявляет и осуждает сексуальные домогательства, поддерживая жертвы и стимулируя перемены в общественном сознании.
</a:t>
            </a:r>
            <a:endParaRPr lang="en-US" sz="18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формирует первоначальные представления о ролях мужчин и женщин через примеры и ожидания повседневного поведения.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культурных традиций на гендер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нормы могут как поддерживать, так и ослаблять традиционные гендерные стереотипы, влияя на степень открытости к разнообразию.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опыт в семье способствует развитию толерантности, уважения и социальной ответственности среди молодого поколения.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гендерной идентичности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ключевых социальных факторов на самоощущение личности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в области гендера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информированности об небинарности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Общественность всё больше узнаёт о небинарных и неклассических гендерных идентичностях, что способствует расширению понимания гендера.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инклюзивного языка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гендерно-нейтральных выражений становится нормой в образовании и коммуникациях, уменьшая дискриминацию и стереотипы.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равноправия и инклюзии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организациях реализуются инициативы, направленные на снижение дискриминации и поддержку разнообразия в обществе.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Гендер: ключ к пониманию и развитию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 к гендерным различиям расширяет возможности личности и поддерживает справедливость, что важно для гармоничного и устойчивого развития общества.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2026-05-07T20:04:04Z</dcterms:created>
  <dcterms:modified xsi:type="dcterms:W3CDTF">2026-05-07T20:04:04Z</dcterms:modified>
</cp:coreProperties>
</file>