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это мера массы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помогает узнавать, что тяжелее, а что легче.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вокруг нас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встречаются каждый день: на пачках крупы, на фруктах, в магазине и дома. Они помогают быстро понять, сколько весит предмет, без догадок и споров.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насколько предмет тяжёлый. У книги масса обычно больше, чем у тетради, поэтому её труднее держать в руке.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предмет не всегда тяжелее маленького. Пустая коробка может быть легче маленького камня, если внутри почти ничего нет.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измеряют в граммах и килограммах. Эти единицы помогают точно сравнивать предметы и не путаться в их весе.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или гиря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килограмм часто можно представить как пакет сахара или муки. Ещё так выглядит гиря с надписью «1 кг». Такой образ помогает сразу вспомнить нужную величину.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1 килограмм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килограмме тысяча граммов. Если увидеть это число несколько раз, оно запоминается очень быстро. Весы и подпись «1 кг = 1000 г» отлично помогают.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и килограмм: что когда использовать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лёгких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совсем лёгкий, удобнее считать его в граммах. Так обычно указывают массу конфет, шоколада или орехов — 50 г, 100 г, 200 г.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тяжёлых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 или они тяжелее, чаще используют килограммы. Так удобнее говорить про пакеты с продуктами, рюкзаки и чемоданы, чтобы не считать слишком мелко.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сравнивать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единицы нужны, чтобы не ошибиться в сравнении. Граммы подходят для малого веса, а килограммы — для большего. Это помогает читать надписи на упаковках без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для всех задач с массой. Зная его, легко переводить килограммы в граммы и не путаться на упаковках.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(SI)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граммов содержится в одном килограмме.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 узнать массу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весы и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кухонных весах часто взвешивают фрукты, муку или сахар. Яблоко кладут на чашу, и сразу видно его массу. Так легче понять, сколько нужно для рецепта или перекуса.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Магазинные весы и пакет крупы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весы помогают узнать массу товара перед покупкой. Пакет крупы или овощей показывает число на табло, и покупатель сразу видит, сколько он берёт. Всё честно и понятно.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Напольные весы и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Напольные весы подходят для более тяжёлых вещей, например рюкзака или чемодана. Число на экране показывает массу без догадок. Это удобно, когда нужно проверить, не слишком ли тяжёлая ноша.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мерить на глаз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коробка может оказаться почти пустой. Поэтому по размеру нельзя сразу понять, сколько предмет весит, даже если он выглядит очень внушительно.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камень бывает тяжелее игрушки или коробочки. Глаза легко обманываются, а масса любит точность, а не красивые догадки.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вид, можно ошибиться в магазине, на кухне или дома. Поэтому для проверки массы нужны весы, а не суперспособность угадать.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 настоящее число. Они помогают сравнивать предметы спокойно, без споров и без фразы «мне кажется, что это тяжелее».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в магазине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ценниках и упаковках часто пишут массу яблок, картофеля или мандаринов. Это помогает сразу понять, сколько продукта в пакете и удобно ли его нести.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выпечка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вафли и другие лакомства нередко продают в граммах. Так покупателю проще выбрать маленькую или большую упаковку и не ошибиться с количеством.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разного размера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товары могут быть в пачках разной массы. Килограммы и граммы помогают сравнивать их без путаницы и выбирать подходящий вариант для семьи.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корзине лежат разные товары, масса помогает понять, что добавилось много, а что совсем немного. Это особенно удобно перед кассой, чтобы ничего не перепутать.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Килограммы на кухне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масса ингредиентов очень важна. Если муки взять слишком много, тесто станет густым, а если слишком мало — оно не получится мягким.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Граммы и килограммы помогают отмерять точно. Сахар, масло, мука и крупа любят порядок, а не насыпание «на глазок».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взвешено правильно, блюдо получается таким, как задумано. Поэтому кухонные весы — настоящие помощники маленького повара.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взвешивать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килограммах удобно измерять более тяжёлые вещи: рюкзак, чемодан, арбуз или пакет продуктов. Такие предметы легче сравнивать по числу на весах, чем на глаз.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граммах обычно считают лёгкие предметы: конфеты, шоколад, орехи и небольшие кусочки еды. Так сразу видно, сколько весит маленькая, но важная мелочь.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Тяжелее, легче, одинаково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предмет показывает на весах больше, он тяжелее. Так можно быстро понять, что выбрать, не споря и не угадывая.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одинаковую массу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предмета имеют одно и то же число, они весят одинаково. Тогда можно сказать: «столько же», и это будет точно.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легко сказать: тяжелее, легче или одинаково. Эти слова помогают говорить о массе ясно и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запоминает этот вес, ему проще понимать, сколько могут весить знакомые продукты и предметы.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по теме урока: 1 килограмм = 1000 граммов.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кг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удобный ориентир для повседневных вещей, которые легко представить.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килограмм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Килограмм помогает честно измерять массу, чтобы покупатель и продавец понимали друг друга одинаково. Число на весах убирает догадки и делает сравнение точным.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нужен дома и в школе: для продуктов, вещей, поделок и даже школьного рюкзака. Так легче проверить, что слишком тяжёлое, а что совсем лёгкое.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 помощью килограммов удобно говорить о массе без путаницы. Одни и те же числа понимают все, поэтому спорить приходится реже, чем искать потерянный носок.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в играх и спорте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спорте килограммы помогают сравнивать мяч, гантели, спортивный рюкзак и другое снаряжение. По числу на весах сразу видно, что одно можно поднять легко, а другое — с усилием.
</a:t>
            </a:r>
            <a:endParaRPr lang="en-US" sz="935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играх тоже бывают предметы разной массы: лёгкий мяч, тяжёлая гантель, удобный рюкзак. Такие сравнения учат замечать разницу и выбирать подходящий предмет без ошибок.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раньше измеряли килограмм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килограмм связывали с особой металлической гирей. Она служила образцом, по которому проверяли другие гири и весы.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эталон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учёные определили килограмм по научным правилам, чтобы он был одинаковым и очень точным. Это сделало измерения надёжнее.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научное определение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килограмм понимают одинаково во всём мире. Поэтому числа на весах совпадают в разных странах, а результаты измерений можно сравнивать без путаницы.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 разных странах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ошибки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не 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показывает массу, а не то, какой предмет высокий или длинный. Рост измеряют другими способами, поэтому важно не путать разные величины.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не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Литры говорят, сколько жидкости помещается, а килограммы — сколько предмет весит. Бутылка может быть большой, но это не значит, что она тяжёлая.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судим на глаз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предмет не всегда тяжелее маленького. Пустая коробка может оказаться легче камешка. Чтобы не ошибиться, нужно смотреть на весы.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сахара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стоит пакет сахара, и на нём легко увидеть знакомую запись: 1 кг. Рядом можно представить яблоко и весы, чтобы сразу почувствовать разницу между тяжёлым и лёгким. Такой образ помогает быстро запомнить правило без зубрёжки.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маленькая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удобно считать в граммах, потому что оно сравнительно лёгкое. А вот пакет с мукой или сахаром уже проще представить в килограммах. Когда рядом есть яблоко и крупная упаковка, разница между единицами становится очень понятной.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подсказывают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 точное число и не дают запутаться. Если рядом лежат яблоко, пакет сахара и сами весы, ребёнок быстро замечает: маленькое считают в граммах, а более тяжёлое — в килограммах.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вокруг нас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магазине килограммы помогают понять, сколько взять яблок, картофеля или печенья. По надписи на упаковке легко выбрать нужное количество без лишних догадок.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Дома килограммы и граммы нужны для кухни, школьных вещей и игрушек. Они помогают узнать, что тяжело нести, а что помещается в ладонь.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школе эта единица помогает учиться сравнивать предметы и точно говорить о массе. Так математика становится понятной и полезной в обычной жизни.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 килограмма было бы трудно быстро и честно сравнивать вещи. Эта простая единица встречается так часто, что почти незаметно помогает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килограмм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измеряет массу, а весы показывают точное число. Запомни главное правило: 1 кг = 1000 г. Эта единица помогает дома, в магазине и на кухне.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2026-05-20T12:47:00Z</dcterms:created>
  <dcterms:modified xsi:type="dcterms:W3CDTF">2026-05-20T12:47:00Z</dcterms:modified>
</cp:coreProperties>
</file>