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птиц: система органов, приспособленная к полёту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лёгкость, выносливость и точная работа органов.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птицы стали идеальными летунами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внутреннее строение сформировалось в эволюции как ответ на полёт, высокий расход энергии и необходимость сохранять тепло.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птиц: лёгкость и прочность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кости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птиц тонкие, но прочные; многие из них полые или заполнены воздухом. Такое строение уменьшает массу тела и облегчает взлёт, полёт и посадку.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Срастающиеся отделы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Позвонки, кости таза и некоторые другие участки частично срастаются. Жёсткий каркас лучше выдерживает нагрузку при резких движениях и помогает сохранять устойчивость в воздухе.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Пневматический скелет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 костях дополнительно снижает вес тела без заметной потери прочности. Это особенно важно для птиц, которым нужно постоянно экономить энергию во время активного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801" y="1473529"/>
            <a:ext cx="2794533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кость и киль как основа полёта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мышц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кость с килем служит прочной опорой для мощных грудных мышц. Именно они создают силу, необходимую для взмаха крыла и подъёма птицы в воздух.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внутренних органов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соединяются с грудиной и образуют надёжную защиту для сердца и лёгких. Такая конструкция важна не только для полёта, но и для безопасности организма.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развит киль, тем лучше закреплены мышцы полёта. Это позволяет птице совершать быстрые и энергичные движения крыльями без лишней потери сил.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рисунку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выделить грудную кость, киль и места прикрепления мышц. Это помогает увидеть, как строение скелета связано с движением крыльев.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доли условные: они показывают, какие отделы скелета особенно важны для полёта и удержания тела.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элементы, связанные с движением и опорой; череп легче остальных и не несёт нагрузки полёта.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скелета птицы и их 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«Внутреннее строение птиц»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26" y="1744038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1721" y="1744038"/>
            <a:ext cx="22755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70" y="3328768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мышцы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составляют значительную часть массы тела птицы и обеспечивают мощный взмах крыла. Без них полёт был бы невозможен или слишком слабым.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Подключичные мышцы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поднимают крыло вверх, помогая завершить цикл взмаха. Совместная работа мышц делает движение крыльев точным и ритмичным.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экономия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работы разных мышц позволяет птице двигаться быстро и расходовать энергию экономно. Это важно при длительном полёте и резких манёврах.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ног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бегающих птиц сильнее развиты мышцы ног, а у водоплавающих — мышцы, помогающие движению в воде. Строение мышц отражает образ жизни.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жира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у птиц обычно развита умеренно, потому что лишняя масса мешает полёту. При этом жир служит источником энергии и помогает переживать периоды нехватки пищи.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полёта и движения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395" y="2043977"/>
            <a:ext cx="4604661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 птиц: сравнение строения и функций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части тела птицы связаны с её движением и образом жизни.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каждой части скелета и мышц напрямую связано с полётом, опорой тела и способом передвижения.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733" y="1569245"/>
            <a:ext cx="1714215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лёгкие и воздушные мешки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лёгкие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птиц плотные и почти не растягиваются. Они не запасают воздух, а обеспечивают сам газообмен, который у птиц идёт особенно активно.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воздушных мешков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мешки работают как дополнительные резервуары воздуха. Они помогают поддерживать непрерывный поток воздуха через дыхательную систему и уменьшают нагрузку на организм.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при вдохе и выдохе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воздух проходит через лёгкие и во время вдоха, и во время выдоха. Благодаря этому клетки получают больше кислорода, чем у многих других позвоночных.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активности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особенно полезна при полёте, когда мышцы работают интенсивно и расходуют много энергии. Поэтому дыхание птиц очень экономно и эффективно.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в организме птицы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последовательного движения воздуха через дыхательную систему птицы.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сердце помогает птицам быстро доставлять кислород к мышцам, поддерживать высокую активность и сохранять постоянную температуру тела.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камерное сердце полностью разделяет артериальную и венозную кровь.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не работают отдельно: они усиливают друг друга и помогают птице быстро получать энергию для движения.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полёт, тем важнее эффективное дыхание и кровообращение; именно они поддерживают высокий уровень обмена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высокий обмен веществ у птиц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«Внутреннее строение птиц»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Захват пищи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захватывается клювом, потому что у птиц нет зубов. Это делает приём пищи быстрым и помогает сразу направлять её в пищевод.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Временное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пищевода пища может попасть в зоб, где ненадолго задерживается. Такая «кладовая» особенно полезна, когда птице нужно быстро насытиться.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Усвоение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пища проходит в кишечник, где питательные вещества всасываются в кровь. Так организм быстро получает энергию для полёта и других движений.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Переработка в желудке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железистом желудке пища обрабатывается соками, а в мускульном — перетирается. У птиц, питающихся семенами, этот отдел работает особенно сильно.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 быстрое питание
</a:t>
            </a:r>
            <a:endParaRPr lang="en-US" sz="28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пищеварения птиц и их 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каждый отдел пищеварительной системы связан с определённой задачей и типом питания птицы.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меняется в зависимости от пищи: чем твёрже корм, тем сильнее развиты отделы, которые его измельчают.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«Внутреннее строение птиц»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 экономия воды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и экономия воды
</a:t>
            </a:r>
            <a:endParaRPr lang="en-US" sz="2622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90000"/>
              </a:lnSpc>
              <a:buNone/>
            </a:pPr>
            <a:r>
              <a:rPr lang="en-US" sz="38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продукты обмена из крови и поддерживают внутреннее равновесие организма. Это особенно важно для птиц, которые активно двигаются и должны быстро избавляться от лишних веществ.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мочевого пузыря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птиц мочевой пузырь отсутствует, поэтому в теле не накапливается лишняя жидкость. Это уменьшает массу и делает полёт более лёгким и экономичным.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Мочевая кислота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отходы выводятся в виде густой мочевой кислоты. Такой способ помогает экономить воду, что полезно в сухих местах и при постоянной активности.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через клоаку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открываются в клоаку, где смешиваются продукты выделения и остатки пищи. Это компактный способ вывода веществ, удобный для тела птицы.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внутри яйца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развития птицы от оплодотворения до вылупления птенца.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 птиц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и координация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у птиц развит хорошо, потому что он помогает точно управлять движениями тела. Это особенно важно при взлёте, поворотах, посадке и манёврах в воздухе.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Острое зрение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зрение очень острое: птицы замечают мелкие объекты на большом расстоянии. Благодаря этому они легче находят пищу и вовремя замечают опасность.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ориентирование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помогает птицам воспринимать звуки среды, сигналы сородичей и приближение угрозы. Он особенно важен в густой растительности, где обзор часто ограничен.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равновесия помогает сохранять устойчивость на ветвях, при полёте и при приземлении. Без него птице было бы трудно точно контролировать положение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Перьевой покров и его значение для организма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 как 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Перьевой покров уменьшает потерю тепла и защищает тело от внешних воздействий. Для птиц это особенно важно, потому что они сохраняют постоянную температуру тела.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перьев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Контурные перья формируют облик птицы и помогают в полёте, а пуховые удерживают воздух у тела. Такое строение делает покров одновременно лёгким и тёплым.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прослойка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у многих птиц есть слой жира. Он служит запасом энергии и дополнительно помогает сохранять тепло, особенно в холодную погоду или при долгих перелётах.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птиц по-разному выражены те органы, которые помогают им добывать пищу, двигаться и жить в своей среде.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птицы отражает её образ жизни: чем особенность важнее для выживания, тем сильнее она проявляется.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птиц с образом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«Внутреннее строение птиц»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приспособления птиц к полёту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и частично сросшиеся кости уменьшают массу тела, но сохраняют прочность. Это помогает птице легче взлетать, держаться в воздухе и безопасно приземляться.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мышцы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мышцы прикрепляются к килю и создают силу взмаха. Без их работы крыло не смогло бы совершать быстрые и точные движения.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дыхание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 воздушные мешки обеспечивают почти непрерывное поступление кислорода. Поэтому мышцы получают много энергии даже во время длительного полёта.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кровообращение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быстро доставляет кислород ко всем органам. Разделение крови делает работу организма более точной и поддерживает постоянную температуру тела.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лишней массы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птиц нет зубов, а многие лишние тяжёлые структуры редуцированы. Чем меньше масса тела, тем легче сохранять активность и тратить меньше энергии.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как слаженный организм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птиц показывает, как полёт и высокая активность изменили работу всего организма. Лёгкость, прочность и согласованность систем делают птиц успешными жителями самых разных сред.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2026-06-01T10:46:38Z</dcterms:created>
  <dcterms:modified xsi:type="dcterms:W3CDTF">2026-06-01T10:46:38Z</dcterms:modified>
</cp:coreProperties>
</file>