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и мебель на уроке английского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комнаты дома и мебель по-английски.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888" y="1480200"/>
            <a:ext cx="3550323" cy="314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говорить о доме, комнате и вещах вокруг. На уроках часто встречаются вопросы: What room is it? What is in the room? Where is the bed? Короткие ответы делают английский проще и понятнее.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слова нужны каждый день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0009" y="0"/>
            <a:ext cx="249138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 — кухня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 — это кухня, где готовят и едят. Здесь легко запомнить самые знакомые слова: table, chair, fridge, cupboard, sink и stove. Они часто видны на картинке сразу.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 класса особенно полезны простые предметы: a table, two chairs, a fridge, cups and plates. Такие детали легко назвать вслух, даже если картинка совсем не сложная.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хорошо подходит для коротких предложений. Можно сказать: This is a kitchen. There is a table in the kitchen. Такие фразы помогают начать описание без лишних сложностей.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картинке есть еда, посуда и мебель, скорее всего, это kitchen. Здесь слова учатся почти сами собой — как будто по соседству с завтраком.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room — гостиная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Комната для 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room — это гостиная, где семья отдыхает и проводит время вместе. В этой комнате часто стоят sofa, armchair, table, TV и shelf for books.
</a:t>
            </a:r>
            <a:endParaRPr lang="en-US" sz="176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обычно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можно заметить большой sofa, маленький table и TV. Иногда рядом стоит shelf с книгами. Эти предметы помогают описать комнату коротко и точно.
</a:t>
            </a:r>
            <a:endParaRPr lang="en-US" sz="1760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Слова для 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говорить простыми сочетаниями: a big sofa, a small table, a TV on the shelf. Такие фразы легко запомнить и несложно повторить на уроке.
</a:t>
            </a:r>
            <a:endParaRPr lang="en-US" sz="1733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Где используется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living room, sofa и TV часто встречаются вместе. Они помогают рассказать, где семья отдыхает, читает или играет, не строя длинных предложений.
</a:t>
            </a:r>
            <a:endParaRPr lang="en-US" sz="17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499" y="1171525"/>
            <a:ext cx="2464785" cy="195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699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899" y="1171650"/>
            <a:ext cx="2464785" cy="195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 — спальня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уголок для сна
</a:t>
            </a:r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 — это место, где можно спать и отдыхать после долгого дня. Главный предмет здесь — bed, потому что без него спальня сразу теряет смысл. Рядом часто стоят lamp и bedside table.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хранится в спальне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спальне можно увидеть wardrobe, pillow и blanket. Эти слова легко связать с уютом и тишиной. Для ребёнка удобно запоминать простые фразы: a bed in the bedroom и a wardrobe by the wall.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комнату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картинке есть кровать, шкаф и лампа, почти наверняка это bedroom. Можно сказать: This is a bedroom. There is a bed near the wall. Так описание получается спокойным и понятным.
</a:t>
            </a:r>
            <a:endParaRPr lang="en-US" sz="12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Bathroom — ванная комната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Bathroom — это ванная комната. Здесь часто встречаются bath, shower, sink, mirror, towel и soap. Эти слова легко узнать по картинке, потому что они связаны с водой и чистотой.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начального уровня подходят фразы: This is a bathroom. There is a sink. The mirror is above the sink. Они короткие, но уже очень полезные.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могут быть полотенце, зубная щётка и капли воды. Такие детали помогают быстро понять, что перед нами bathroom, а не другая комната.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нужна комната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Bathroom помогает говорить о мытье, умывании и чистоте. Это делает новые слова не просто списком, а частью понятной повседневной жизни ребёнка.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Hallway — прихожая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 входа в дом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Hallway — это прихожая или коридор рядом с дверью. Здесь обычно оставляют куртки, шапки и обувь, чтобы в доме было аккуратно и удобно.
</a:t>
            </a:r>
            <a:endParaRPr lang="en-US" sz="1760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Полезная мебель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прихожей часто стоят coat rack, shoe rack, mirror, bench и umbrella stand. Эти предметы помогают быстро подготовиться к выходу и не потерять нужные вещи.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Слова с местом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 класса удобно использовать предложения с местом: The coat rack is near the door. The shoes are on the shoe rack. Так слова запоминаются лучше.
</a:t>
            </a:r>
            <a:endParaRPr lang="en-US" sz="1760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происходит здесь
</a:t>
            </a:r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Hallway — это первая комната, которую видят гости. Поэтому она помогает учить не только слова, но и порядок в доме: где висит одежда и где стоит обувь.
</a:t>
            </a:r>
            <a:endParaRPr lang="en-US" sz="1568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881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41781" y="4186700"/>
            <a:ext cx="43995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для сидения и отдыха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Chair — это стул. Он нужен, когда ребёнок сидит за столом, рисует, пишет или ест. Это очень знакомый предмет, который легко найти почти в любой комнате.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Chair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Sofa — это диван. На нём отдыхает вся семья, смотрит телевизор или разговаривает. В гостиной sofa часто становится главным предметом, который сразу привлекает внимание.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Sofa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Armchair — это кресло, в котором удобно читать и отдыхать. Оно похоже на sofa, но обычно рассчитано на одного человека и выглядит более личным и уютным.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Armchair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0009" y="0"/>
            <a:ext cx="249138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для сна и хранения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сна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 — главная мебель для сна. Она помогает сразу понять, что речь идёт о bedroom. Это слово часто используется в самых первых коротких предложениях.
</a:t>
            </a:r>
            <a:endParaRPr lang="en-US" sz="1746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Wardrobe помогает хранить clothes аккуратно и не терять их. Фраза clothes in the wardrobe очень удобна для урока, потому что показывает и слово, и место.
</a:t>
            </a:r>
            <a:endParaRPr lang="en-US" sz="1788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книг и игрушек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Shelf, drawer и cupboard помогают держать вещи в порядке. На shelf ставят books, в drawer убирают toys, а cupboard подходит для разных домашних предметов.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аккуратной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мебель используется по назначению, room looks tidy. Такие слова, как bed, wardrobe и shelf, помогают не только называть предметы, но и говорить о порядке.
</a:t>
            </a:r>
            <a:endParaRPr lang="en-US" sz="17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назвать комнату и мебель по картинке
</a:t>
            </a:r>
            <a:endParaRPr lang="en-US" sz="315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описания комнаты и предметов дома на английском языке.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слов места нужно знать, чтобы легко описывать предметы в комнате.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слов места помогают строить простые и понятные фразы о расположении вещей в комнате. С ними описание становится точным, как маленькая карта.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«Комнаты и мебель»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5069" y="0"/>
            <a:ext cx="229716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room — комната ребёнка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разных дел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ребёнка нужна сразу для трёх дел: учиться, играть и отдыхать. Поэтому здесь часто стоят bed, desk, chair, shelf и лежат toys.
</a:t>
            </a:r>
            <a:endParaRPr lang="en-US" sz="1760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легко назвать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удобно замечать знакомые предметы: a desk, a chair, books, toys, a backpack. Эти слова помогают быстро начать описание без долгих пауз и лишних слов.
</a:t>
            </a:r>
            <a:endParaRPr lang="en-US" sz="1714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описание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подойдут короткие фразы: This is my room. There is a desk and a bed. Такие предложения звучат ясно и подходят для 3 класса.
</a:t>
            </a:r>
            <a:endParaRPr lang="en-US" sz="1733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уют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комната выглядит дружелюбно и спокойно. Когда вещи лежат на своих местах, ребёнку легче учиться, находить нужное и не превращать комнату в тайный склад игрушек.
</a:t>
            </a:r>
            <a:endParaRPr lang="en-US" sz="15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в разных комнатах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485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87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kitchen готовят и едят. Здесь удобно использовать table, chair, fridge и cupboard, потому что всё нужно для еды и хранения продуктов.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40414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8429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bedroom спят и отдыхают. Bed, pillow, lamp и wardrobe делают комнату тихой, удобной и подходящей для сна.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2636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20652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living room отдыхают, разговаривают и смотрят TV. Sofa и armchair помогают удобно сидеть, а shelf подходит для книг и мелочей.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581918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2074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bathroom умываются, моют руки и чистят зубы. Sink, mirror, bath и towel помогают выполнять эти действия быстро и аккуратно.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7596939" y="2077622"/>
            <a:ext cx="13413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398497" y="2944223"/>
            <a:ext cx="1400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hallway одеваются и собираются выйти. Coat rack и shoe rack помогают держать вещи у входа, чтобы ничего не потерялось.
</a:t>
            </a:r>
            <a:endParaRPr lang="en-US" sz="11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675" y="1584875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427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2825" y="1584875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42900" y="1584875"/>
            <a:ext cx="43995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975" y="1584875"/>
            <a:ext cx="43995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 мебель: самые нужные пары слов
</a:t>
            </a:r>
            <a:endParaRPr lang="en-US" sz="2959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 часто сочетается со словами table, chair, fridge и cupboard. Эти предметы легко представить на картинке, поэтому пара «комната + мебель» запоминается быстро и без лишнего напряжения.
</a:t>
            </a:r>
            <a:endParaRPr lang="en-US" sz="1194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
</a:t>
            </a:r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room обычно связана со словами sofa, armchair, TV и shelf. Это комната отдыха, поэтому мебель здесь помогает сидеть, смотреть, читать и проводить время всей семьёй.
</a:t>
            </a:r>
            <a:endParaRPr lang="en-US" sz="1344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 удобно запоминать вместе со словами bed, wardrobe, lamp и pillow. Эти предметы сразу подсказывают, что комната связана со сном, тишиной и отдыхом.
</a:t>
            </a:r>
            <a:endParaRPr lang="en-US" sz="1362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Bathroom легко узнаётся по словам sink, mirror, bath и towel. Эти предметы показывают, что здесь умываются, моют руки и приводят себя в порядок.
</a:t>
            </a:r>
            <a:endParaRPr lang="en-US" sz="1374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Hallway часто соединяется со словами coat rack, shoe rack, mirror и bench. Такая мебель помогает хранить одежду и обувь рядом с входной дверью.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комнате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на 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комнате означает, что каждый предмет лежит там, где ему положено. Тогда books are on the shelf, а toys are in the box, и всё легко найти.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учёбы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clothes are in the wardrobe, а backpack стоит рядом с desk, ребёнку проще собираться на уроки. Ничего не теряется, и утро проходит спокойнее.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комната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Tidy, clean и neat — хорошие слова для описания опрятной комнаты. Когда вещи убраны, комната выглядит светлее, просторнее и будто улыбается.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особенно полезны фразы on the shelf и in the box. Они помогают не только говорить по-английски, но и наводить порядок по-настоящему.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предмета к нужной комнате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связать знакомый предмет с комнатой, где он обычно находится, и составить короткое предложение по картинке.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различия между похожими словами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Chair и table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Chair — это стул, на нём сидят. Table — это стол, на него ставят тарелки, книги и игрушки. Путать их не стоит, иначе получится забавная путаница.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Wardrobe и shelf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Wardrobe закрывается дверцами и подходит для одежды. Shelf открыт, поэтому на нём стоят книги, коробки и мелкие предметы. Разница помогает выбрать нужное слово в описании комнаты.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Sofa и bed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Sofa нужна для сидения и отдыха, а bed — для сна. Оба предмета большие, но у них разные задачи, как у дневника и подушки.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сравнение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помнит, для чего нужен предмет, слово вспоминается быстрее. Так английский становится понятнее: сначала смысл, потом название, а потом уже красивое предложение.
</a:t>
            </a:r>
            <a:endParaRPr lang="en-US" sz="17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0009" y="0"/>
            <a:ext cx="249138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комнат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Kitchen, living room, bedroom, bathroom и hallway — это главные слова урока. Они помогают быстро назвать комнату на картинке и не теряться в задании.
</a:t>
            </a:r>
            <a:endParaRPr lang="en-US" sz="1496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для 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Table, chair, bed, sofa, armchair, wardrobe, shelf, cupboard, desk и lamp — самые полезные слова о мебели. С ними легко описать почти любую комнату дома.
</a:t>
            </a:r>
            <a:endParaRPr lang="en-US" sz="1496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In, on, under, near и next to нужны, чтобы сказать, где находится предмет. Эти маленькие слова очень важны: без них фраза получается как стул без ножек.
</a:t>
            </a:r>
            <a:endParaRPr lang="en-US" sz="1496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кухни и ванной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kitchen и bathroom особенно полезны sink, fridge, mirror, bath и towel. Эти предметы часто встречаются на картинках и помогают быстро узнавать нужную комнату.
</a:t>
            </a:r>
            <a:endParaRPr lang="en-US" sz="1368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спальни и прихожей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 и hallway легче описывать через bed, pillow, coat rack, shoe rack и bench. Такие слова делают ответ точным и помогают говорить уверенно.
</a:t>
            </a:r>
            <a:endParaRPr lang="en-US" sz="14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картинке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Узнай комнату
</a:t>
            </a:r>
            <a:pPr algn="ctr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 на картинку и назвать комнату: kitchen, living room, bedroom, bathroom или hallway. Это первый шаг, без которого описание не начнётся.
</a:t>
            </a:r>
            <a:endParaRPr lang="en-US" sz="903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Заметь 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надо найти 3–4 предмета и назвать их по-английски. Подойдут слова table, chair, bed, sofa, wardrobe, sink или lamp — что видно на рисунке.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Составь короткий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3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 описание простыми фразами: This is a kitchen. There is a table and two chairs. The fridge is near the wall. Так ответ получается ясным и полным.
</a:t>
            </a:r>
            <a:endParaRPr lang="en-US" sz="8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запомнили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выучили названия комнат и мебели, научились говорить, где что стоит, и смогли описать дом коротко и понятно. Теперь английский в комнате выглядит совсем не страшно.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2026-05-30T08:52:52Z</dcterms:created>
  <dcterms:modified xsi:type="dcterms:W3CDTF">2026-05-30T08:52:52Z</dcterms:modified>
</cp:coreProperties>
</file>