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 кровотечениях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остановить кровь и не навредить пострадавшему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снабжает ткани кислородом и защищает организм, поэтому её потеря быстро отражается на самочувствии. Особенно важно действовать сразу после травмы, не допуская дальнейшей кровопотери, слабости и ухудшения состояния, пока едет помощь.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Кровотечение: счёт идёт на минуты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кровотечений и их признаки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артерии опасно быстрым истечением крови: она обычно ярко-красная и выходит толчками, совпадающими с пульсом. Такое кровотечение требует немедленных действий и вызова помощи.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повреждении вены кровь течёт ровно и непрерывно, чаще имеет более тёмный оттенок. Оно может быть сильным, поэтому рану нужно как можно скорее закрыть и прижать.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кровотечение возникает при поверхностных порезах и ссадинах. Кровь сочится по всей поверхности раны, обычно её немного, и часто достаточно очистки, обработки и повязки.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оно может быть почти незаметным, но опасно резким ухудшением самочувствия, бледностью, жаждой, болью и слабостью. При подозрении на него нужна срочная медицинская помощь.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опасности разных видов кровотечения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и незаметнее теряется кровь, тем выше риск для жизни и здоровья пострадавшего.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внутреннее и артериальное кровотечения: они требуют срочной помощи и постоянного наблюдения.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первой помощи и ОБЖ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при наружном кровотечении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Позови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обратись к взрослому и вызови 112, если кровотечение заметное или не останавливается. Быстрая связь со спасателями помогает не терять время и получить точные инструкции.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 руки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прикосновением к ране по возможности надень перчатки или используй чистую ткань. Это снижает риск заражения и помогает безопасно оказывать помощь пострадавшему.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Прижми рану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Наложи на рану чистую салфетку или ткань и сильно прижми рукой. Прямое давление часто помогает быстрее всего остановить кровь до наложения повязки.
</a:t>
            </a:r>
            <a:endParaRPr lang="en-US" sz="117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кровит рука или нога, её можно осторожно приподнять, когда нет сильной боли и подозрения на перелом. Пострадавшему лучше сидеть или лежать спокойно до приезда помощи.
</a:t>
            </a:r>
            <a:endParaRPr lang="en-US" sz="11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до прибытия взрослых и медиков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остановки наружного кровотечения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давление и давящая повязка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прижатие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Ладонь или сложенная салфетка, плотно прижатые к ране, помогают временно уменьшить кровотечение. Главное — давить непрерывно, не заглядывая под повязку каждую минуту.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67405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повязка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Стерильную салфетку закрывают бинтом или чистой тканью, чтобы создать постоянное давление и уменьшить потерю крови. Такая повязка помогает образованию сгустка и защищает рану от загрязнения.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355337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промокает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повязка быстро пропитывается кровью, сверху накладывают новый слой. Нижний слой не снимают, иначе можно сорвать уже образовавшийся тромб и усилить кровотечение.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первой помощи и их назначение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аптечке для остановки крови нужны простые и понятные средства, которые помогают действовать быстро и аккуратно.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салфетка, бинт и перчатки; жгут используют только в экстренной ситуации.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школьным правилам первой помощи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применяют жгут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другие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нужен не всегда: сначала пытаются остановить кровь прямым давлением и давящей повязкой. Его рассматривают только при очень сильном кровотечении из руки или ноги.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наложение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накладывают выше раны, не на сустав, обычно поверх одежды или мягкой ткани. Он должен быть заметным и достаточно тугим, чтобы кровотечение прекратилось.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отметить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наложения записывают время, чтобы медики знали, как долго конечность была пережата. Это важно, потому что слишком долгое пережатие может повредить ткани.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подходит при разных ранах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рана может требовать разных действий в зависимости от глубины, площади и силы кровотечения.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серьёзнее рана, тем быстрее нужно переходить от простых мер к вызову 112 и усиленной остановке крови.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первой помощи для школьного уровня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которых нельзя допускать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вытаскивать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ране застрял осколок, стекло или другой предмет, его нельзя вынимать самостоятельно. Он может частично перекрывать сосуд и сдерживать кровотечение до приезда медиков.
</a:t>
            </a:r>
            <a:endParaRPr lang="en-US" sz="1239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снимать повязку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Пропитанную кровью повязку не убирают, даже если она выглядит мокрой. Сверху накладывают новый слой, чтобы не сорвать образовавшийся сгусток и не усилить потерю крови.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оставлять одного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нельзя оставлять без присмотра: состояние может быстро ухудшиться. Нужно следить за цветом кожи, дыханием, сознанием и сразу сообщать взрослым или вызывать 112.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паниковать и не мешать
</a:t>
            </a:r>
            <a:pPr algn="l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кровотечении нельзя суетиться, бегать за лишними предметами или трогать рану грязными руками. Спокойные и точные действия помогают выиграть время и снизить риск осложнений.
</a:t>
            </a:r>
            <a:endParaRPr lang="en-US" sz="12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069" y="3207624"/>
            <a:ext cx="3637670" cy="1325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Носовое кровотечение: частая школьная ситуация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 нужно посадить и слегка наклонить вперёд, чтобы кровь вытекала наружу, а не в горло. Это помогает избежать кашля, рвоты и затруднённого дыхания.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крыльев носа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носа сжимают пальцами без перерывов примерно 10 минут. В это время лучше дышать через рот и не разговаривать, чтобы не мешать образованию сгустка.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делать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Запрокидывать голову назад нельзя: кровь может попасть в глотку, и тогда будет сложнее понять, сколько её потеряно. Если кровотечение не прекращается, нужно позвать взрослого и обратиться за помощью.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типичных признаках скрытой кровопотери и действиях до приезда скорой помощи.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внутреннего кровотечения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разной тяжести кровопотери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внешним признакам понять, когда помощь нужна особенно срочно.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нарушается самочувствие, тем выше риск опасной кровопотери и тем быстрее нужна медицинская помощь.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признаков кровопотери из школьного курса первой помощи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 как опасное осложнение кровопотери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шок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 развивается, когда мозг, сердце и другие органы получают слишком мало крови и кислорода. Это состояние особенно опасно, потому что может быстро привести к потере сознания.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шока характерны бледность, холодная кожа, слабый пульс, сильная слабость, тревожность и заторможенность. Иногда человек становится сонным и перестаёт нормально реагировать на вопросы.
</a:t>
            </a:r>
            <a:endParaRPr lang="en-US" sz="138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уложить пострадавшего, согреть его и срочно вызвать 112. Важно не давать ему вставать и следить, чтобы дыхание не стало редким или поверхностным.
</a:t>
            </a:r>
            <a:endParaRPr lang="en-US" sz="139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поднимать ноги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поднимают только если нет травм головы, позвоночника или ног. Такое положение может помочь при слабости, но его нельзя использовать без оценки безопасности травмы.
</a:t>
            </a:r>
            <a:endParaRPr lang="en-US" sz="13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 аптечке для остановки крови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удобнее хранить в отдельном прозрачном контейнере, чтобы нужные предметы можно было быстро найти в стрессе.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аптечке важнее всего расходные материалы для повязки и защиты рук; жгут нужен редко, но должен быть доступен.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набор первой помощи для дома и школы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помощника при контакте с кровью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рядом нет стекла, огня, электрических проводов и других опасных предметов. Помощник должен работать только в безопасной обстановке.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 руки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использовать перчатки, а если их нет — плотную ткань или салфетку. Это снижает риск контакта с кровью и помогает действовать аккуратно.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гигиену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помощи руки нужно тщательно вымыть с мылом. Если кровь попала на кожу, одежду или поверхность, их очищают по правилам гигиены.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рискуй сам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помощник поранится или испугается, он не сможет помочь пострадавшему. Поэтому сначала важно защитить себя, а потом переходить к действиям.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действия после временного прекращения кровотечения и признаки, при которых нужна повторная помощь.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после остановки крови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537" y="2370020"/>
            <a:ext cx="2600395" cy="23357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387" y="2370020"/>
            <a:ext cx="2600395" cy="233579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Отработка навыков первой помощи в школе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вызывает помощь, другой подаёт аптечку, третий следит за состоянием пострадавшего. В учебном классе это выглядит просто, но именно такая последовательность помогает не теряться в настоящей ситуации и действовать быстрее.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 манекене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ученики учатся накладывать стерильную салфетку и бинт на учебный макет. Учитель показывает, как прижимать повязку и не снимать нижний слой, если он уже пропитался кровью. Такие упражнения делают действия спокойными и понятными.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через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превращает отдельные шаги в привычный алгоритм. Когда школьник несколько раз отрабатывает помощь, он лучше запоминает порядок действий и понимает, что безопасность начинается с точных и спокойных движений.
</a:t>
            </a:r>
            <a:endParaRPr lang="en-US" sz="10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первой помощи при кровотечениях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быстро оценить ситуацию, остановить кровь прямым давлением и вовремя вызвать 112. Спокойные, правильные действия помогают сохранить здоровье пострадавшего и дают медикам больше шансов на успешную помощь.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2026-06-01T13:40:52Z</dcterms:created>
  <dcterms:modified xsi:type="dcterms:W3CDTF">2026-06-01T13:40:52Z</dcterms:modified>
</cp:coreProperties>
</file>