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людям дружить, учиться и помнить прошлое.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вокруг нас каждый день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рождается в обычной жизни: в словах, делах, песнях, книгах и семейных традициях. Она меняется со временем, но сохраняет главное — уважение, заботу и память о том, что важно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17805"/>
            <a:ext cx="375729" cy="333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3626" y="3373331"/>
            <a:ext cx="328763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культуру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культура живёт в семейных разговорах, совместных ужинах, добрых словах и любимых сказках на ночь. Именно там ребёнок впервые учится заботе, уважению и порядку.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культура помогает слушать учителя, работать вместе и не мешать другим. Аккуратный класс, вежливые просьбы и дружная помощь делают уроки спокойнее и интереснее.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культура встречается в книгах, тишине и бережном отношении к чтению. Здесь можно узнать новое, выбрать историю по душе и отправиться в путешествие, не выходя из здания.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культура звучит в песнях, играх, костюмах и угощениях. Люди радуются вместе, вспоминают важные события и становятся ближе друг к другу.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дворе есть культура: когда дети здороваются, делятся игрушками, не ломают скамейки и помогают младшим. Такие простые дела делают обычный день тёплым и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важная часть культуры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общаться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нужен, чтобы спрашивать, отвечать, объяснять и делиться мыслями. Без него людям было бы трудно понимать друг друга, дружить и учиться вместе.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от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старшие рассказывают детям сказки, семейные истории и полезные советы. Так знания не теряются, а переходят от одного поколения к другому.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живут пословицы, загадки и ласковые слова. Они делают речь красивой, помогают запоминать мудрые мысли и учат говорить точно и выразительно.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слово, ласковое обращение и спокойный тон делают разговор приятнее. Хорошая речь помогает не только объяснять, но и поддерживать дружбу.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книги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 смелого зайца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маленький заяц испугался тёмного леса, но всё же помог потерявшемуся другу найти дорогу. В сказках часто так и бывает: доброе сердце оказывается сильнее страха, а смелость приходит вместе с дружбой.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помнит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звучит знакомая песня, сразу хочется улыбнуться и подпевать. Такие песни запоминают радость праздников, народные обычаи и настроение людей, словно тёплый свет в окошке.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ждёт веками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умеет хранить знания очень долго. Её можно открыть сегодня и узнать то, что придумали или записали люди много лет назад. Поэтому книги помогают не забывать прошлое и находить новое.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семьи и народа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живут, когда их повторяют и передают детям. Если человек бережёт семейные и народные обычаи, он помогает им не исчезнуть и делает свою культуру крепче.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есть свои маленькие традиции: вместе ужинать, поздравлять с днём рождения, читать перед сном или гулять по выходным. Такие привычки делают дом тёплым и узнаваемым.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народа традициями становятся праздники, любимые блюда, костюмы и обряды. Они напоминают людям о прошлом, помогают чувствовать связь со своей страной и не забывать её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веселье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поют, играют, танцуют и смеются вместе. Именно поэтому праздник быстро объединяет всех: и детей, и взрослых, даже самых серьёзных на вид.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делает день особенным. Костюмы, ленты и красивые украшения помогают почувствовать радость события и показывают уважение к традиции.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Угощения на празднике тоже часть культуры. По ним можно узнать, что любят готовить в семье или в народе, и почему за столом всем хочется задержаться подольше.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праздники напоминают о важных событиях, другие просто дарят веселье и отдых. Но во всех случаях они помогают людям быть вместе и беречь добрые воспоминания.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говорить без слов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быть тихой, весёлой, торжественной или мечтательной. Иногда достаточно нескольких нот, чтобы без слов понять, радостно человеку или грустно.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передаёт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важны жесты, шаги и ритм. Он показывает, как человек чувствует музыку, и помогает увидеть настроение глазами, будто оно вдруг ожило.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показывает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передать цвет, форму и узор. С помощью карандашей и красок можно рассказать историю без единого слова — и это совсем не магия, а искусство.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своё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любимые мелодии, узоры и цвета. Они делают искусство узнаваемым и помогают понять, как по-разному люди смотрят на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культура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жизнь людей, общение и передача опыта создают культуру.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по-культурному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вежливость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человек здоровается, благодарит и говорит спокойным голосом. Такие простые слова показывают уважение и делают общение приятным для всех.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перебивать собеседника и дослушивать до конца. Когда человек умеет слушать, разговор становится понятнее, а друзья чувствуют себя важными.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вещам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игрушки, тетради и чужие вещи нужно беречь. Аккуратность показывает заботу о труде других людей и помогает сохранять порядок.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собрать карандаши, подвинуть стул или аккуратно убрать за собой — тоже культурные дела. Из таких маленьких поступков складывается большой уют дома и в классе.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в котором приятно говорить и слушать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Аня подняла руку и вежливо спросила, можно ли ответить. Её сосед Коля внимательно слушал и не перебивал. Учитель улыбнулся, потому что в таком классе каждому легче говорить и не бояться ошибиться.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ждут своей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обсуждения ребята по очереди высказывали свои мысли. Маша дождалась, пока закончит Дима, и только потом добавила свой пример. Так разговор получился спокойным, а в классе стало больше уважения и дружбы.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культура живёт и как она открывается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вещи в музее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попадает в музей и видит старые игрушки, картины, посуду и одежду. Они рассказывают о жизни людей в прошлом без длинных объяснений.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приходит в библиотеку, где на полках стоят книги. Здесь можно читать сказки, узнавать новое и встречаться с историями разных времён.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концертный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открываются театр и концертный зал. На сцене звучат голоса, музыка и песни, а зрители учатся слушать, переживать и радоваться вместе.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городская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ребёнок видит памятник на улице и понимает, что город хранит память о людях и событиях. Так культура становится частью повседневной жизни.
</a:t>
            </a:r>
            <a:endParaRPr lang="en-US" sz="11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сделанная руками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— это не просто кукла, а целая маленькая семья. Внутри большой фигурки прячутся всё меньшие, и каждая расписана с любовью, аккуратностью и терпением.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легко узнать по белому фону и синему рисунку. Мастера изображают цветы, птиц и узоры так, что простая посуда становится похожей на сказку.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Хохломская роспись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узнаваема по ярким красным, чёрным и золотым узорам. На ложках, чашках и шкатулках она выглядит нарядно, будто солнечный праздник пришёл прямо на стол.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Дымковские игрушки лепят и расписывают вручную. Они похожи на весёлых барышень, всадников, коз и петушков, поэтому всегда выглядят радостно и немного озорно.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учит беречь природу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начинается с чистой тропинки и убранной полянки. Если не бросать мусор, природа остаётся красивой, а гулять по лесу становится приятно и спокойно.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цветы и кусты — не игрушки, а живые растения. Бережное отношение к ним показывает, что человек умеет замечать красоту и не портить её.
</a:t>
            </a:r>
            <a:endParaRPr lang="en-US" sz="121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природу в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дождь, снег и весна часто появляются в сказках, песнях и праздниках. Люди давно замечали: природа вдохновляет, а культура учит её любить и защищать.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природу тихо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у реки не стоит шуметь слишком громко. Тишина помогает услышать птиц, шорох листвы и плеск воды, а животные не пугаются.
</a:t>
            </a:r>
            <a:endParaRPr lang="en-US" sz="11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сказки к своей культуре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ребёнок постепенно знакомится с культурой через семью, школу, общение и события вокруг него.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482" y="1696931"/>
            <a:ext cx="281797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культура даёт человеку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точнее говорить, задавать вопросы и рассказывать о своих мыслях. Чем больше человек читает, слушает и обсуждает, тем богаче становится его речь.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песни, сказки и правила игры тренируют память. Ребёнок лучше запоминает услышанное, внимательнее слушает и легче учится новому.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рисунки и музыка подсказывают новые образы и идеи. Воображение помогает придумывать, мечтать и находить необычные решения в обычных делах.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дружить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учит понимать других людей, ждать своей очереди и говорить вежливо. Благодаря этому становится проще дружить, играть вместе и решать споры спокойно.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напоминает о заботе, честности и аккуратности. Когда человек помогает дома, бережёт вещи и уважает окружающих, жизнь рядом с ним становится легче и теплее.
</a:t>
            </a:r>
            <a:endParaRPr lang="en-US" sz="11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планета, разные традиции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ярком костюме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дети надевают нарядные костюмы, поют и танцуют на празднике. В другой звучат совсем другие мелодии, но радость у ребят одинаковая. Культура меняет форму, а дружелюбие остаётся общим.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домашнего обеда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семьи на столе суп и пироги, у другой — свои любимые блюда. Рецепты разные, зато за общим обедом люди заботятся друг о друге и разговаривают с теплом.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дома, похожие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дома строят из камня, где-то из дерева, а где-то совсем иначе. Но в каждом доме дети слышат сказки, учатся уважению и чувствуют любовь близких.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делает культуру частью своей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сказки, песенки и добрые слова дома. Он запоминает их, как маленькие сокровища, и учится понимать, что такое добро.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школе он читает книги, учит стихи, рисует и узнаёт новые правила общения. Здесь культура помогает учиться, дружить и работать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ребёнок начинает сам беречь тетради, говорить вежливо, помогать дома и поддерживать порядок. Так культура становится не только знанием, но и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делает культуру сильнее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имеют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приветствие, благодарность и добрый ответ делают общение приятнее. Даже короткая фраза может поддержать человека и показать, что его уважают.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тоже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человек не бросает вещи где попало, бережёт книги и помогает тем, кому трудно. Маленькая аккуратность часто говорит громче больших обещаний.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песни, поделки и сочинённые истории появляются каждый день. Когда человек что-то создаёт, он добавляет в культуру собственную искру и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остаются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 и в школе повторяются добрые правила, они становятся частью жизни. Так культура растёт незаметно, но уверенно, как дерево после дождя.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начинается с нас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живёт в семье, школе, книгах, песнях и добрых делах. Когда мы уважаем людей, бережём прошлое и стараемся быть аккуратными, мир становится красивее и дружнее.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2026-05-26T00:36:32Z</dcterms:created>
  <dcterms:modified xsi:type="dcterms:W3CDTF">2026-05-26T00:36:32Z</dcterms:modified>
</cp:coreProperties>
</file>