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Передвижение веществ у животных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механизмов транспортировки веществ в организмах различных животных.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передвижения веществ в животных организмах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транспортируют кислород, питательные вещества, гормоны и отходы обмена, поддерживая процессы дыхания, питания и выделения через кровеносные, лимфатические системы и межклеточную жидкость.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животным необходим транспорт веществ?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нуждаются в кислороде и питательных веществах для энергии и жизнедеятельности, что обеспечивает обмен и выживание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животных специальные системы служат для эффективного обмена веществ, так как клетки обычно удалены от внешней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 продуктов обмена предотвращает токсическое накопление и способствует поддержанию гомеостаза в тканях.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животные: диффузия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медузы перемещают вещества напрямую через поверхность тела посредством диффузии, что эффективно при маленьких размерах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скорость диффузии и отсутствие специализированных систем ограничивают размеры и активность таких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у червей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дышат через влажную кожу, где кислород из окружающей среды поступает в ткани, а углекислый газ выходит обратно.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сеть кровеносных сосудов быстро распределяет кислород по всему организму, обеспечивая клетки необходимым газом.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кожи поддерживается слизью и водой, чтобы газообмен происходил эффективно, препятствуя высыханию тканей.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позволяет червям жить в почве и влажных средах, где нет развитых дыхательных органов.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среды: кровь, лимфа, межклеточная жидкость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 к органам, а также удаляет продукты обмена. Она циркулирует по замкнутой системе сосудов, обеспечивая обмен между тканями.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удаляет излишки жидкости из тканей и участвует в защите организма. Межклеточная жидкость обеспечивает обмен веществ между кровью и клетками, служит средой для биохимических реакций.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 межклеточная жидкость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транспорта: диффузия против кровеносной 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демонстрирует существенное преимущество кровеносной системы по скорости транспортировки веществ внутри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кровеносной системе животные могут иметь больший размер и поддерживать высокий уровень активности, чем при ограниченном диффузионном обмене.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и незамкнутая кровеносные 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замкнутой системе кровь движется по сосудам и эффективно распределяет кислород и питательные вещества, характерна для червей, рыб, млекопитающих.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обусловливают различия в активности и энергетическом обмене животных в зависимости от типа кровеносной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позволяет крови смешиваться с тканевой жидкостью в полости тела, характерна для насекомых и моллюсков, снижая скорость и эффективность транспортировки.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222" y="1145300"/>
            <a:ext cx="5913655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замкнутая и незамкнутая системы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системы, представители, циркуляция крови и эффективность газообмена у разных групп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животные преимущественно имеют замкнутую систему из-за её высокой эффективности в транспортировке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человека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кровеносная система включает большой круг, доставляющий кровь ко всем органам, и малый, обеспечивающий обмен газов в лёгких. Это позволяет эффективно снабжать ткани кислородом.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сердца, артерий, вен и капилляров, которые обеспечивают непрерывное движение крови. Такая организация поддерживает жизненные процессы и регулирует обмен веществ в организме.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6085" y="1474950"/>
            <a:ext cx="301125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кроветворения и состав крови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орган кроветворения, производящий эритроциты, лейкоциты и тромбоциты. Эти клетки обеспечивают транспорт кислорода, защиту от инфекции и свертывание крови.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часть крови, состоящая из воды и растворённых веществ: белков, глюкозы, солей и витаминов, обеспечивающих обмен веществ и транспорт полезных веществ.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клетки, содержащие гемоглобин, который переносит кислород от легких к тканям и выводит углекислый газ обратно.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пигменты: гемоглобин и гемоцианин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основной дыхательный пигмент у позвоночных. Он связывает кислород и придаёт крови характерный красный оттенок, эффективно обеспечивая ткани кислородом для обменных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Гемоцианин встречается у некоторых моллюсков и ракообразных. Этот пигмент содержит медь, окрашивая кровь в синий или голубой цвет и работает в условиях с низким содержанием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в организме человека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транспортировки кислорода от вдоха до клеточного дыхания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питательных веществ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переваривания питательные вещества всасываются в кишечнике и поступают в кровь, которая распределяет их по всему организму для питания клеток и тканей.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низших животных транспорт может происходить через гастроваскулярную полость или с помощью диффузии по всей поверхности тела, что обеспечивает обмен веществ в маленьких организмах.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вещества: скорость и путь поступления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кровеносной системы влияет на скорость доставки глюкозы, что важно для уровня активности и энергообеспечения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достигают высокой скорости транспортировки благодаря сложной сетке сосудов, что обеспечивает высокую энергоёмкость и выносливость.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учебника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воды и солей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минералы проходят через клеточные мембраны с помощью осмоса, что обеспечивает равновесие жидкостей и поддерживает жизненно важные функции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 предотвращает обезвоживание или перенасыщение клеток водой, что критично для сохранения структуры тканей и нормальной жизнедеятельности.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позволяет клеткам перемещать вещества против концентрационного градиента, регулируя баланс электролитов и поддерживая оптимальные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аммиак и другие вредные вещества. Этот процесс обеспечивает поддержание химического состава и гомеостаза в организме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очистке организма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выведения аммиака, а насекомые — мальпигиевы сосуды для удаления шлаков. Эти адаптации помогают поддерживать внутреннюю среду в стабильном состоянии.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системы у разных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передвижения веществ: гормоны и нервная система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адреналин, усиливают кровоток и регулируют распределение кислорода и питательных веществ в организме в ответ на меняющиеся потребности.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ритм сердца и дыхания, обеспечивая точное и быстрое приспособление транспортных процессов к внешним и внутренним изменениям.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гормоны и нервы обеспечивают непрерывную координацию работы систем, что повышает эффективность обмена веществ и адаптивность животного.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регулирование позволяет быстро реагировать на стрессовые ситуации, ускоряя транспорт веществ и обеспечивая необходимую энергию и защиту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транспорта веществ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транспорт веществ необходим для быстрого снабжения клеток энергией и кислородом, поддержания обмена, что позволяет животным жить активно и развиваться.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жизнедеятельности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системы транспорта обеспечивают адаптацию к изменениям среды, позволяя животным реагировать на угрозы и успешно конкурировать в экосистеме.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выживание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значение транспортных систем у животных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— фундамент жизни животных. Его усложнение отражает эволюционное развитие и обуславливает выживание видов в разнообразных условиях среды.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2026-05-08T12:29:33Z</dcterms:created>
  <dcterms:modified xsi:type="dcterms:W3CDTF">2026-05-08T12:29:33Z</dcterms:modified>
</cp:coreProperties>
</file>