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image" Target="../media/image-11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jpe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image" Target="../media/image-17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Биотехнология: достижения и перспективы развития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Междисциплинарная наука, соединяющая биологию, химию и инженерию для инноваций.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биотехнологии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началась с древних практик ферментации в Египте и Вавилоне. XX век принес прорывы в генетике: открытие ДНК и методы генной инженерии заложили основу современной науки и технологий в этой области.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современной биотехнологии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культуры и биопестициды повышают урожай и устойчивость растений, снижая применение химических средств и улучшая качество продукции.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Аграрная биотехнология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вакцин и биофармацевтических препаратов помогает лечить болезни и диагностировать их на ранних стадиях. Биотехнологии расширяют возможности современной медицины.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биотехнология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открытия в биотехнологии за последние десятилетия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Human Genome Project завершил полное секвенирование генома, заложив основу для персонализированной медицины.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2003: Расшифровка генома человека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Эммануэль Шарпантье и Дженнифер Дудна создали технологию точного редактирования генома с низкой стоимостью и высокой эффективностью.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2012: CRISPR/Cas9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антител для терапии онкологических и аутоиммунных заболеваний улучшила лечение и снизила побочные эффекты.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моноклональных антител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Карри Муллис разработал полимеразную цепную реакцию, что позволило быстро анализировать ДНК для диагностики и исследований.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1983: Метод ПЦР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мирового рынка биотехнологии 2000-2023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Market Insights, 2023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Биофармацевтика и агротехнологии демонстрируют самый быстрый рост, отражая инновационный спрос и увеличение инвестиций.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биотехнологий активно расширяется, укрепляя позиции медицины и сельского хозяйства как лидирующих секторов.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организмы (ГМО): основные примеры
</a:t>
            </a:r>
            <a:endParaRPr lang="en-US" sz="2443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культуры содержат гены бактерии Bacillus thuringiensis, что обеспечивает устойчивость к вредителям и снижает необходимость в химических пестицидах, уменьшая экологическое воздействие.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Bt-кукуруза и хлопок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для увеличения срока хранения за счёт замедления процесса размягчения, что снижает потери при транспортировке и хранении, улучшая доступность продуктов.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Томаты Flavr Savr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Разработан рис, обогащённый бета-каротином, для предотвращения авитаминоза A в развивающихся странах. Это инновационное решение повышает питательную ценность основного продукта питания.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рис - источник витамина 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биотехнология: диагностика и лечение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Рекомбинантный инсулин и гормоны роста изменили подход к лечению диабета и заболеваний развития, обеспечивая высокое качество и безопасность препаратов.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Персонализированная медицина основывается на генетической информации пациента для выбора оптимальной терапии и прогнозирования реакции на лечение.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Моноклональные антитела эффективно борются с раковыми и аутоиммунными заболеваниями, обеспечивая целенаправленное воздействие на патологические клетки.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ПЦР, биочипы и тест-системы позволяют быстро диагностировать инфекционные болезни, что ускоряет начало лечения и контролирует распространение эпидемий.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148334"/>
            <a:ext cx="4843800" cy="178793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вакцин, разработанных биотехнологическими методами
</a:t>
            </a:r>
            <a:endParaRPr lang="en-US" sz="2906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в типах вакцин, механизмах действия, эффективности и примерах. Биотехнологии ускоряют разработку и повышают качество вакцин.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эффективность биотехнологических вакцин подтверждает их важность в борьбе с инфекциями.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2023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1696" y="1497250"/>
            <a:ext cx="2719907" cy="3105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в аграрном секторе: инновации и практика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151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растения обеспечивают устойчивость к неблагоприятным условиям, снижая потери урожая. Биопестициды на основе микроорганизмов уменьшают химическое загрязнение и поддерживают биоразнообразие.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51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Трансгенные сорта и биопестициды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3210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геномных маркеров и экстракорпорального оплодотворения позволяет ускорить отбор пород с желательными характеристиками, что повышает эффективность сельского хозяйства.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210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селекции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биотехнология: решения для глобальных проблем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успешно применяются для очистки почв и водоемов от тяжелых металлов и нефтепродуктов, восстанавливая экосистемы.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бактерии и грибы разлагают пластик и другие полимерные загрязнения, снижая нагрузку на окружающую среду.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биоэтанола и биогаза из растительного сырья становится устойчивой альтернативой ископаемому топливу и способствует энергосбережению.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88981"/>
            <a:ext cx="360000" cy="28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95925"/>
            <a:ext cx="360000" cy="32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72981"/>
            <a:ext cx="360000" cy="32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правовые аспекты биотехнологий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человеческих эмбрионов вызывает этические споры о допустимых границах вмешательства в геном и ответственности учёных перед обществом.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Биоэтика и генетические эксперименты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стандарты ООН и ЕС, а также российское законодательство обеспечивают контроль за производством и использованием генетически модифицированных организмов.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ГМО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информирование населения и прозрачность научных исследований способствуют общественному доверию и ответственному развитию биотехнологий.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 и информированность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прецеденты демонстрируют сложности патентования ГМО, включая бактерии и растения, что требует баланса между инновациями и общедоступностью.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Патентование живых организмов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65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процесс создания биотехнологического продукта
</a:t>
            </a:r>
            <a:endParaRPr lang="en-US" sz="2065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основных этапов биотехнологического производства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биология: инновации XXI века
</a:t>
            </a:r>
            <a:endParaRPr lang="en-US" sz="2912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биология позволяет проектировать и создавать новые живые организмы с функционалом, отсутствующим в природе. Такие конструкции расширяют возможности медицины и промышленности.
</a:t>
            </a:r>
            <a:endParaRPr lang="en-US" sz="1189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искусственных биосистем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биороботов и автоматизированных систем снижает ошибки, ускоряет исследования и повышает производительность в области биотехнологии и медико-биологических наук.
</a:t>
            </a:r>
            <a:endParaRPr lang="en-US" sz="1189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лабораторий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миниатюрных устройств для быстрого анализа генетической информации существенно повысила качество диагностики и мониторинга заболеваний на ранних стадиях.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Биочипы для диагностики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 человека: возможности и ограничения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CRISPR/Cas9 обеспечивает точечные изменения в ДНК, открывая перспективы лечения наследственных заболеваний, таких как муковисцидоз и серповидно-клеточная анемия.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риски off-target эффектов, вызывающих нежелательные мутации, и этические проблемы вмешательства в геном половых клеток и ранних эмбрионов.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технологии связано с развитием терапии редких болезней и коррекцией генетических дефектов как у эмбрионов, так и у взрослых пациентов.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1827788"/>
            <a:ext cx="4843800" cy="24290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центры и институты биотехнологических исследований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Минобрнауки РФ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ключевых научных учреждений, их направлений и значимых проектов в области биотехнологий в России.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инфраструктура активно развивается, усиливая научные компетенции и инновационный потенциал в биотехнологии.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 рынок труда: профессии будущего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 специалистов в биоинформатике, молекулярной биологии и генетике растёт благодаря развитию высокотехнологичных исследований.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профессии, такие как инженеры клеточных технологий и разработчики искусственных биоматериалов, отвечающие за инновации.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Биотех-стартапы создают динамичную среду, расширяют возможности для трудовой мобильности и развития карьеры.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работодатели в отрасли включают международные компании и ведущие российские биотехнологические фирмы, стимулирующие профессиональный рост.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600" y="1012467"/>
            <a:ext cx="2006700" cy="15540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2900" y="1012467"/>
            <a:ext cx="2006700" cy="155401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7200" y="1012467"/>
            <a:ext cx="2006700" cy="155401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1500" y="1012467"/>
            <a:ext cx="2006700" cy="155401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стартапы и инновационные проекты в биотехнологиях
</a:t>
            </a:r>
            <a:endParaRPr lang="en-US" sz="2443" dirty="0"/>
          </a:p>
        </p:txBody>
      </p:sp>
      <p:sp>
        <p:nvSpPr>
          <p:cNvPr id="13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48991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Компания предлагает услуги по анализу генома и биоинформатике, помогая выявлять генетические предрасположенности и персонализировать подходы к здоровью.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49029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Helix: генетическое тестирование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2592775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Разработчики технологии биопечати создают искусственные органы и ткани, открывая перспективы трансплантологии и регенеративной медицины.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2592813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 Bioprinting Solutions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4737075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фокусируется на системах синтеза белков для диагностических и терапевтических целей, улучшая качество медицинской помощи.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4737113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Бизон Медицинские Решения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6887011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искусственного интеллекта для создания «умных» лекарств и автоматизации лабораторных исследований повышает эффективность и точность процессов.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6887049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ИИ в биомедицину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патентования биотехнологий в мире (2010–2023)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патентное ведомство, 2023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внедрение CRISPR способствовало нарастанию заявок в период 2013–2018 годов, стимулируя инновации в мировом масштабе.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сохраняют лидерство по патентам, однако Китай значительно сокращает отрыв, демонстрируя стремительный рост в биотехнологиях.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вызовы и риски развития биотехнологий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биобезопасности включают возможность несанкционированного использования геномных технологий, создающего потенциальные биологические угрозы.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проблемы связаны с неравным доступом к инновациям, что усиливает экономическое и образовательное неравенство.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ГМО без должного контроля может вызвать экологические дисбалансы и устойчивость к пестицидам.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Необходимы общественные дискуссии и экспертиза для эффективного контроля этических, социальных и экологических аспектов биотехнологий.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биотехнологий: инновации и ответственность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меняет фундаментальные сферы жизни, требуя баланса между научным прогрессом и этическими нормами для устойчивого развития общества.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2026-05-09T23:03:52Z</dcterms:created>
  <dcterms:modified xsi:type="dcterms:W3CDTF">2026-05-09T23:03:52Z</dcterms:modified>
</cp:coreProperties>
</file>