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Земля — наш удивительный дом и как его беречь.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летит вокруг Солнца и занимает третье место от него. С орбиты она кажется голубой: вокруг много воды, облаков и жизни. Сейчас узнаем, чем она особенная и почему на ней удобно жить людям, животным и растениям.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в космосе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Земли в космосе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 Венера находятся к Солнцу ближе, чем Земля. Поэтому на них условия совсем не такие, как у нас: там труднее жить и намного жарче.
</a:t>
            </a:r>
            <a:endParaRPr lang="en-US" sz="1595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5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стоит на третьей орбите от Солнца. Это удобное расстояние помогает ей получать достаточно тепла и света, но не перегреваться, как раскалённая сковородка.
</a:t>
            </a:r>
            <a:endParaRPr lang="en-US" sz="1595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Землёй следуют Марс, Юпитер, Сатурн, Уран и Нептун. Они находятся дальше от Солнца, поэтому получают меньше тепла и света.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похожа на шар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шар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плоская, а похожа на огромный шар. Если смотреть на неё со стороны, это хорошо видно на глобусе и снимках из космоса.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форму Земли, удобно сравнить её с мячом. Это простой способ увидеть, как выглядит наша планета в целом.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сплюснута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полюса чуть-чуть приплюснуты, а в области экватора она шире. Поэтому наша планета не совсем круглая, а немного особенная.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велика, и обойти её пешком не получится даже за очень долгое время. Её размеры лучше всего показывают глобус и карта.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есть кислород — он нужен людям и животным для дыхания. Без воздуха жизнь на Земле была бы невозможна, как без завтрака перед школой.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воздуха помогает Земле не перегреваться днём и не остывать слишком сильно ночью. Он также сдерживает многие мелкие космические камни.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образуются облака, ветер и осадки. Именно воздух помогает нам наблюдать погоду: солнечную, дождливую или ветреную.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воздух важным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нашей планете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природы
</a:t>
            </a:r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движется и меняет своё состояние. Она помогает природе жить и не даёт Земле остаться сухой и скучной.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pPr algn="l" indent="0" marL="0">
              <a:lnSpc>
                <a:spcPct val="150000"/>
              </a:lnSpc>
              <a:buNone/>
            </a:pPr>
            <a:r>
              <a:rPr lang="en-US" sz="105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океаны, моря, реки, озёра и ледники занимают огромные пространства. Именно поэтому нашу планету часто называют голубой.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люди не могут жить без воды. Она помогает пить, расти, двигаться и сохранять здоровье каждый день.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pPr algn="l" indent="0" marL="0">
              <a:lnSpc>
                <a:spcPct val="150000"/>
              </a:lnSpc>
              <a:buNone/>
            </a:pPr>
            <a:r>
              <a:rPr lang="en-US" sz="10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реках, озёрах и морях живут рыбы, растения и другие организмы. Вода для них — настоящий дом, где есть всё необходимое.
</a:t>
            </a:r>
            <a:endParaRPr lang="en-US" sz="10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это огромные участки суши, на которых находятся страны, горы, леса и степи. На карте они выглядят как большие цветные пятна среди воды. Именно на материках живут люди и многие наземные животные.
</a:t>
            </a:r>
            <a:endParaRPr lang="en-US" sz="904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острова суши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материками раскинулись океаны — самые большие водные пространства на Земле. Они соединяют разные части планеты и помогают понять, насколько она велика. Если смотреть на глобус, океаны похожи на огромную голубую рамку.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без конца и края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океан — Тихий, а самый маленький — Северный Ледовитый. На карте Земля выглядит как голубой шар, на котором суша похожа на зелёные и жёлтые острова.
</a:t>
            </a:r>
            <a:endParaRPr lang="en-US" sz="986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и маленькие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на карте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вращается вокруг своей оси, как волчок, только очень медленно и без потери шапки. На один полный оборот уходит примерно 24 часа.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 Солнцу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Земли повернута к Солнцу, туда попадает свет. На этой половине наступает день, и всё вокруг становится ярким.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в тени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часть Земли в это же время остаётся без солнечного света. Там наступает ночь, а потом Земля поворачивается снова — и всё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создаёт день и ночь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времена года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не совсем прямо: её ось немного наклонена. Именно из-за этого солнечные лучи по-разному освещают разные части планеты в течение года.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Земли наклонена к Солнцу, она получает больше света и тепла. Тогда наступает лето: дни становятся длиннее, а погода — теплее.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Земли наклонена от Солнца, солнечные лучи падают слабее. Тогда приходит зима, и на улице становится холоднее.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осень бывают между летом и зимой. В эти времена года погода меняется плавно, а природа словно выбирает, в какую сторону повернуть настроение.
</a:t>
            </a:r>
            <a:endParaRPr lang="en-US" sz="11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спутник Земли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один естественный спутник — Луна. Она движется вокруг нашей планеты и всегда остаётся её космической соседкой.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Землю в космосе, рядом с ней хорошо смотрится Луна. Вместе они образуют знакомую пару, которую можно увидеть даже на рисунках.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светится сама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умеет светить, как маленькая лампа. Она отражает солнечный свет, поэтому ночью мы видим её яркой и красивой.
</a:t>
            </a:r>
            <a:endParaRPr lang="en-US" sz="1253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Луна похожа на тонкий серп, иногда на месяц, а иногда становится полной и круглой. Эти изменения очень интересно наблюдать.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306" y="11089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океаны, реки, озёра и ледники, а вода нужна почти всем живым существам. Без неё растения не растут, животные не могут жить, а люди не смогут обходиться каждый день.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Планету окружает атмосфера, в которой есть кислород. Им дышат люди и животные. Воздух помогает Земле сохранять тепло и делает жизнь возможной в самых разных местах.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и согревает Землю, но не слишком сильно и не слишком слабо. Поэтому на планете не бывает слишком жарко, как в духовке, и не слишком холодно, как в морозильнике.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есть жизнь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Земли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растут высокие деревья, кустарники и травы. Здесь живут белки, птицы, насекомые и многие другие обитатели. Лес даёт им пищу, укрытие и место для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океанах живут рыбы, медузы, киты и морские звёзды. Вода помогает им передвигаться, находить пищу и прятаться от опасности. Подводный мир очень богат и красив.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сухие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жарких и сухих пустынях жизнь не исчезает. Там встречаются растения, которые умеют долго хранить влагу, а также животные, которые выходят на поиски воды в прохладное время.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живого существа есть своя среда обитания. Одним нужны леса, другим вода, третьим открытые поля или каменистые склоны. Природа устроила много разных домов для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о Земле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на карту, он видит моря, материки, горы и реки сразу целиком. Карта помогает находить дорогу и понимать, как устроена поверхность Земли. Это как большая подсказка для любознательных исследователей.
</a:t>
            </a:r>
            <a:endParaRPr lang="en-US" sz="641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путь
</a:t>
            </a:r>
            <a:endParaRPr lang="en-US" sz="1274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нашу планету, только помещается на столе. На нём можно увидеть океаны, материки и полюса. Если его повернуть, легко заметить, что Земля круглая и очень большая.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маленькая Земля
</a:t>
            </a:r>
            <a:endParaRPr lang="en-US" sz="1066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над Землёй летают спутники. Они фотографируют облака, моря, леса и города, а ещё помогают узнавать погоду. Благодаря им учёные могут наблюдать планету, не выходя в космос самим.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планетой
</a:t>
            </a:r>
            <a:endParaRPr lang="en-US" sz="13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вода в природе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под действием Солнца, воздуха и осадков снова и снова меняет своё состояние.
</a:t>
            </a:r>
            <a:endParaRPr lang="en-US" sz="12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500" y="1440450"/>
            <a:ext cx="155513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мусор на землю, улицы, леса и берега рек остаются чистыми. Природе легче жить, а людям приятнее гулять, играть и дышать свежим воздухом.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нужно беречь дома и в школе: закрывать кран, когда он не нужен, и не тратить её зря. Тогда её хватит людям, растениям и животным.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цветы и кусты делают воздух чище и украшают Землю. Если поливать растения и не ломать ветки, зелёных помощников станет больше.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можно разделять по видам, чтобы часть материалов снова использовалась. Так меньше мусора попадает в природу, а полезные вещи получают вторую жизнь.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Землю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на нашей планете сменяются времена года, а год начинается снова. Это движение помогает понять, почему Земля живёт по большому космическому расписанию.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 дней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Земле, чтобы сделать полный оборот вокруг Солнца.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движении Земли вокруг Солнца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 космоса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Издалека Земля кажется голубой, потому что большую часть её поверхности занимают океаны и моря. Этот цвет сразу выделяет планету среди других небесных тел.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фон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космосе вокруг Земли темно, поэтому яркая планета заметна особенно хорошо. На таком фоне отчётливо видны вода, облака и очертания суши.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хорошо видны белые облачные полосы и пятна. Они находятся в атмосфере и как будто укрывают Землю лёгким одеялом, особенно красиво смотрясь над океанами.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всех к Солнцу находится Меркурий. Он сильно нагревается днём и почти не удерживает тепло ночью, поэтому для жизни такие условия слишком суровые.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жидкая вода, воздух и умеренная температура. Именно поэтому здесь живут люди, животные и растения, а планета кажется особенно удобной и уютной.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дальше от Солнца, чем Земля, поэтому он холоднее и суше. На его поверхности нет таких условий, которые нужны большинству живых существ.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отличается от других планет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Земле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рядом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естественный спутник — Луна. Она вращается вокруг нашей планеты и отражает солнечный свет, поэтому мы видим её на небе по-разному.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адрес во Вселенной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в Солнечной системе и является третьей планетой от Солнца. Такое положение помогает ей получать достаточно света и тепла для жизни.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поэтому одна её часть освещена Солнцем, а другая остаётся в тени. Так каждый день сменяются день и ночь.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атмосфера
</a:t>
            </a:r>
            <a:pPr algn="l" indent="0" marL="0">
              <a:lnSpc>
                <a:spcPct val="150000"/>
              </a:lnSpc>
              <a:buNone/>
            </a:pPr>
            <a:r>
              <a:rPr lang="en-US" sz="10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воздух, вода и суша. Атмосфера защищает планету, а океаны, реки и озёра поддерживают жизнь людей, животных и растений.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щедро дарит нам воздух, воду, тепло и место для жизни. Если беречь природу, не мусорить и заботиться о лесах и воде, наш дом останется красивым и живым.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2026-05-26T00:19:02Z</dcterms:created>
  <dcterms:modified xsi:type="dcterms:W3CDTF">2026-05-26T00:19:02Z</dcterms:modified>
</cp:coreProperties>
</file>