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Haustiere: домашние животные на немецком языке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немецкие слова о питомцах: кошке, собаке, хомяке, рыбке и птице.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Haustiere важно изучать в 3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хорошо знакомы детям, поэтому новые слова легко связать с жизнью. На этой теме удобно тренировать произношение, понимать короткие фразы и строить первые предложения: Ich habe..., Das ist..., Ich mag..., Mein Haustier ist....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Katze: ключевые слова и простые фразы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 — это кошка, одно из самых узнаваемых домашних животных для детей. Слово легко запоминается, особенно если рядом назвать meine Katze или die kleine Katze.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часто отдыхает и любит тишину. Поэтому подойдут короткие фразы: die Katze schläft, die Katze ruht, meine Katze spielt. Так ребёнок учится говорить о действиях.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кошки подходят слова мягкая, тихая и милая. Они помогают составлять первые простые характеристики на немецком языке без сложных правил и длинных предложений.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связано с темой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словарь можно добавить die Milch, schlafen и spielen. Эти слова помогают строить маленькие школьные фразы и показывают, что кошке нужны забота и внимание.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Hund: короткие истории и ситуации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Hund — собака, и для детей это очень понятное слово. Часто она гуляет рядом с хозяином, поэтому можно сказать: mein Hund, der große Hund, der Hund läuft. На картинке уместны поводок, мяч и дружелюбная поза животного.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любит бегать, приносить мяч и гулять. Для этой темы подходят слова die Leine, der Ball, bellen und spazieren. Такое сочетание помогает показать, что питомец активен и нуждается в внимании, игре и ежедневной прогулке.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Hamster — это маленькое животное, которое часто нравится детям своей забавной привычкой бегать в колесе. Подходят слова klein, süß и das Rad.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Hamster — маленький и забавный питомец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удобно использовать простые фразы: Der Hamster ist klein. Mein Hamster schläft. Der Hamster frisst gern. Они короткие, понятные и хорошо подходят для 3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запомнить слова die Käfig и schlafen. Они помогают рассказать, где живёт хомяк и что ему нужно дома, чтобы было спокойно, тепло и уютно.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Fisch: слова, которые легко представить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Fisch живёт в воде, а не в обычной комнате. Поэтому главное слово здесь — das Aquarium. Оно сразу подсказывает, где находится питомец и как за ним ухаживают.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рыбки важно sauberes Wasser. Короткая фраза Das Wasser ist sauber помогает детям связать немецкое слово с реальной заботой о питомце и его среде.
</a:t>
            </a:r>
            <a:endParaRPr lang="en-US" sz="86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 плавает спокойно, поэтому подходят слова schwimmen и ruhig. Пример Der Fisch schwimmt легко запоминается и показывает простое действие без лишних сложностей.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Цветной и красивый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 часто бывает bunt. Эта характеристика делает тему яркой и помогает составить короткую фразу Mein Fisch ist bunt, которая хорошо подходит для урока в начальной школе.
</a:t>
            </a:r>
            <a:endParaRPr lang="en-US" sz="8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Vogel — птица, которая поёт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подходят глаголы singen и fliegen. Фразы Der Vogel singt и Der Vogel fliegt несложные, но очень живые: их легко представить и запомнить.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Vogel — это общее слово для птицы. Дома дети могут встретить попугая или канарейку, поэтому полезно знать и слово der Käfig, и простые признаки животного.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сказать: Mein Vogel ist klein. Der Vogel fliegt nicht im Zimmer. Такие предложения учат замечать размер, поведение и правила безопасности дома.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своего питомца по-немецки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названия животного к короткому предложению и фразе о любви к питомцу.
</a:t>
            </a:r>
            <a:endParaRPr lang="en-US" sz="9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назвать размер и характер: groß, klein, süß, schnell, ruhig. Эти слова помогают описывать питомца коротко и понятно, без сложных конструкций.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добавить цвет: schwarz, weiß, braun, bunt. Примеры вроде Die Katze ist klein и Der Hund ist groß хорошо закрепляют новые слова.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рыбки и птицы особенно подходят яркие признаки. Der Fisch ist bunt и Der Vogel ist gelb делают описание живым и легко запоминающимся.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учат детей замечать внешность животного и говорить о ней по-немецки. Это полезный шаг от отдельного слова к маленькому описанию.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признаки домашних животных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Haustier — мой питомец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Mein Haustier помогает говорить о своём любимом животном. Можно начать очень просто: Ich habe eine Katze. Ich habe einen Hund. Затем добавить: Mein Haustier ist süß.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хороший вариант — сказать, почему питомец дорог. Например: Die Katze ist meine Freundin. Такие слова звучат тепло и по-доброму, а для 3 класса они остаются лёгкими и понятными.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55877"/>
            <a:ext cx="241500" cy="1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406" y="2224849"/>
            <a:ext cx="221287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77948"/>
            <a:ext cx="241500" cy="1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95490"/>
            <a:ext cx="241500" cy="2146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делать животные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Спят и отдыхают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тоже любят отдыхать. Для кошки, хомяка и птицы часто подходят слова schlafen и ruhen, а в коротком предложении можно сказать: Die Katze schläft.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Двигаются 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бегает, хомяк крутится в колесе, а рыбка спокойно плавает. Слово laufen помогает описать движение, а короткая фраза Der Hund läuft легко запоминается.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Играют и радуются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— важная часть жизни питомца. Для урока подходят слова spielen и der Ball. Можно сказать: Der Hamster spielt. Так дети учатся говорить о любимых занятиях животных.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Издают разные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звучит по-разному: der Hund bellt, der Vogel singt. Такие глаголы делают тему живой и помогают быстро связать слово с действием и картинкой.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Едят и пьют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Питомцам нужны fressen и trinken. В простом предложении можно сказать: Die Katze frisst, der Fisch trinkt Wasser. Эти слова показывают, что животному нужны забота и регулярность.
</a:t>
            </a:r>
            <a:endParaRPr lang="en-US" sz="7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ухода за питомцем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ухода за животным нужны очень понятные слова: das Futter, das Wasser, die Bürste, das Haus. Они помогают назвать вещи, которые нужны питомцу каждый день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легко строить короткие фразы: Die Katze braucht Wasser. Der Hund braucht Futter. Das Haustier braucht Pflege. Такие предложения подходят для 3 класса и звучат 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sauber и warm тоже полезны: они описывают чистое и уютное место для животного. Так ученики видят, что забота — это не только корм, но и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и здоровье животного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Tierarzt означает ветеринара, врача для животных. Рядом с ним удобно запомнить слова gesund, krank, helfen и die Untersuchung. Они помогают говорить о здоровье питомца без сложных фраз.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очень простые: Der Tierarzt hilft dem Hund. Die Katze ist krank. Der Hamster ist gesund. Такой материал учит детей спокойно и правильно говорить о помощи животному.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питомце каждый день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обычные действия дома: кормление, вода, игра, порядок и отдых.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помогают короткие вопросы: Wie heißt das? и Was ist das? На них легко ответить одним предложением: Das ist eine Katze. Такие модели подходят для 3 класса.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полезный образец — Hast du ein Haustier? Ответ может быть очень простым: Ja, ich habe eine Katze. Фраза короткая, ритмичная и быстро запоминается на слух.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удобно использовать слова из темы: Hund, Katze, Hamster, Fisch, Vogel. Так ученики не только спрашивают, но и сразу называют знакомое животное по-немецки.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помогают говорить уверенно, без длинных предложений. Ребёнок учится слушать вопрос, понимать его и давать вежливый, понятный ответ про своего питомца.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heißt das? — как спросить и ответить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 своих предпочтениях, подходят фразы Ich mag... и Das ist mein Lieblingshaustier. Они помогают назвать любимое животное и сразу показать своё отношение к нему.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животное в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Ich mag Katzen. Ich mag Hunde. Mein Lieblingshaustier ist der Hamster. Такие предложения очень короткие, но уже похожи на настоящий разговор по 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соединяют личный опыт ребёнка и немецкий словарь. Ученик не просто повторяет слова, а рассказывает о том, какое животное ему нравится больше всего.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слово: повторяем лексику Haustiere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повторения удобно показывать слово вместе с картинкой: die Katze, der Hund, der Hamster, der Fisch, der Vogel. Так дети быстрее узнают название и не путаются.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можно добавить действия: schlafen, bellen, schwimmen, singen, spielen. Если рядом есть изображение, новое слово запоминается легче и даже немного веселее.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заболел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безопасные шаги: заметить признаки, сообщить взрослым и обратиться к ветеринару.
</a:t>
            </a:r>
            <a:endParaRPr lang="en-US" sz="9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410941"/>
            <a:ext cx="281100" cy="249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3519" y="3024375"/>
            <a:ext cx="239363" cy="29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95063"/>
            <a:ext cx="281100" cy="224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18394"/>
            <a:ext cx="281100" cy="249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 теме A. Haustiere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 — die Katze, der Hund, der Hamster, der Fisch und der Vogel. Их нужно узнавать сразу, потому что именно с них начинается разговор о питомцах.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слова das Haustier, das Futter, das Wasser, der Käfig и das Aquarium. Они показывают, где живёт животное и что ему нужно для спокойной жизни.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относятся глаголы spielen, schlafen, laufen, schwimmen, singen и bellen. С ними легко составлять короткие предложения, которые звучат понятно и живо.
</a:t>
            </a:r>
            <a:endParaRPr lang="en-US" sz="934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общения — Ich habe..., Das ist..., Mein Haustier ist... и Ich mag.... Эти модели помогают сказать совсем немного, но уже по-немецки и по теме.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разговора о здоровье нужны der Tierarzt, gesund, krank, helfen и die Untersuchung. Эти слова учат заботиться о питомце и обращаться за помощью вовремя.
</a:t>
            </a:r>
            <a:endParaRPr lang="en-US" sz="8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Haustiere помогает выучить первые слова о домашних животных и научиться говорить о них просто и тепло. Главное — помнить названия, действия, уход и фразы Ich habe... и Mein Haustier ist....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Haustiere: что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2026-05-25T03:33:11Z</dcterms:created>
  <dcterms:modified xsi:type="dcterms:W3CDTF">2026-05-25T03:33:11Z</dcterms:modified>
</cp:coreProperties>
</file>