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Комплимент и вежливый ответ
</a:t>
            </a:r>
            <a:endParaRPr lang="en-US" sz="2893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 для вежливого общения на английском.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урок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разбираем короткий школьный диалог: комплимент, ответ и продолжение разговора. Учимся понимать уместность фразы, выбирать правильный тон и избегать типичных ошибок.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6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старт беседы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один добрый комментарий может быстро снять неловкость и помочь начать разговор. Для школьников это удобный способ заговорить спокойно и без длинных вступлений.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 нескольких словах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английском диалоге важны не только слова, но и интонация. Вежливая фраза звучит естественно, когда она простая, дружелюбная и подходит к ситуации.
</a:t>
            </a:r>
            <a:endParaRPr lang="en-US" sz="118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Уверенный ответ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спокойно принять комплимент помогает чувствовать себя увереннее. Вместо смущения или спора ученик отвечает кратко и доброжелательно, сохраняя хороший тон разговора.
</a:t>
            </a:r>
            <a:endParaRPr lang="en-US" sz="118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умение делать комплимент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6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9930" y="1949450"/>
            <a:ext cx="1854141" cy="25553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 школьном коридоре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6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один ученик замечает одноклассника и говорит: You look fine! Фраза звучит как дружелюбная оценка внешнего вида и подходит для обычной школьной встречи.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ученик отвечает: Thank you. Это коротко, спокойно и вежливо. Такой ответ показывает, что комплимент услышан и принят без лишних объяснений.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разговор можно продолжить вопросом How are you? или короткой репликой о дне. Так диалог не заканчивается на одной фразе.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fine передаёт сдержанный комплимент о внешнем виде.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важно не число, а оттенок слова fine: оно означает спокойную, нейтральную похвалу, а не яркий восторг.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разговорная норма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6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 ответ Thank you.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25" y="1811800"/>
            <a:ext cx="4044900" cy="26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Нейтрально и вежливо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you. — универсальный ответ на комплимент. Он звучит естественно в школе и в повседневной беседе, когда нужно поблагодарить спокойно и без лишних слов.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571996" y="1811800"/>
            <a:ext cx="4044900" cy="26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лишней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ответ не спорит с собеседником и не требует оправданий. Он помогает сохранить дружелюбную атмосферу и показывает, что комплимент принят с уважением.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6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40220"/>
            <a:ext cx="720000" cy="64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9948" y="3478989"/>
            <a:ext cx="63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537336"/>
            <a:ext cx="720000" cy="576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варианты фразы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look nice.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You look nice. звучит мягко и дружелюбно. Она подходит для спокойной школьной ситуации, когда хочется сделать аккуратный и доброжелательный комплимент.
</a:t>
            </a:r>
            <a:endParaRPr lang="en-US" sz="858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look great.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look great. звучит более эмоционально и выразительно. Такой вариант подходит, когда нужно показать искреннее восхищение, но при этом сохранить вежливый тон.
</a:t>
            </a:r>
            <a:endParaRPr lang="en-US" sz="858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look good.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look good. — простой и понятный вариант без лишней окраски. Он удобен, если нужен нейтральный комплимент, который легко сказать и легко понять.
</a:t>
            </a:r>
            <a:endParaRPr lang="en-US" sz="858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 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8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фразы помогают начать короткий разговор и поддержать доброжелательную атмосферу. В школьной среде лучше выбирать нейтральные слова, которые не смущают собеседника.
</a:t>
            </a:r>
            <a:endParaRPr lang="en-US" sz="819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6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ответить на комплимент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60" dirty="0"/>
          </a:p>
        </p:txBody>
      </p:sp>
      <p:sp>
        <p:nvSpPr>
          <p:cNvPr id="8" name="Text 2"/>
          <p:cNvSpPr txBox="1"/>
          <p:nvPr/>
        </p:nvSpPr>
        <p:spPr>
          <a:xfrm>
            <a:off x="665300" y="2436825"/>
            <a:ext cx="3519000" cy="18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легко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Thanks! звучит короче и звучит более разговорно. Это удобный вариант для неформального общения между одноклассниками, когда нужен быстрый и естественный ответ.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57916" y="2436825"/>
            <a:ext cx="3519000" cy="18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Нейтрально и универсально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you. звучит чуть нейтральнее и подходит почти в любой ситуации. Этот вариант особенно полезен, если нужно ответить спокойно и аккуратно.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262231"/>
            <a:ext cx="5139684" cy="12320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комплимент уместен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комплимент по ситуации и тону разговора: коротко, дружелюбно и без лишней личной оценки.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и доброжелательные комплименты уместнее в школьном общении, чем шутливые или слишком личные.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вежливого общения на уроке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6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достаточно, чтобы говорить о внешнем виде уверенно и естественно.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слов помогают быстро понять и собрать простой комплимент без лишней грамматики.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урока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9930" y="1949450"/>
            <a:ext cx="1854141" cy="25553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ключевых фраз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6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ударных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Произнесите три смысловых слова отдельно и отчётливо: You — look — fine. Так фраза звучит яснее, а собеседник сразу понимает комплимент без лишнего напряжения.
</a:t>
            </a:r>
            <a:endParaRPr lang="en-US" sz="127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Thank you. не сливайте слова в одно. Слегка выделите звук th и сделайте паузу между словами — это звучит естественно и вежливо.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темп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Говорите спокойно, не ускоряясь. Короткие реплики лучше звучат без спешки: ровный темп помогает сохранить дружелюбие и делает английскую фразу уверенной.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Интонация: дружелюбный тон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доброжелательность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ровного, доброжелательного голоса. Комплимент должен звучать естественно, без слишком сильного нажима и без насмешки.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уверенный ответ
</a:t>
            </a:r>
            <a:pPr algn="ctr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слегка понизьте голос в конце фразы. Так Thank you. звучит мягко, уверенно и вежливо, как обычная реплика между одноклассниками.
</a:t>
            </a:r>
            <a:endParaRPr lang="en-US" sz="1099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продолжение диалога
</a:t>
            </a:r>
            <a:pPr algn="ctr" indent="0" marL="0">
              <a:lnSpc>
                <a:spcPct val="100000"/>
              </a:lnSpc>
              <a:buNone/>
            </a:pPr>
            <a:r>
              <a:rPr lang="en-US" sz="93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можно перейти к следующей фразе без паузы. Короткое продолжение делает разговор живым и показывает, что общение не заканчивается на одном комплименте.
</a:t>
            </a:r>
            <a:endParaRPr lang="en-US" sz="933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6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 с одноклассником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Ролевая практика по карточкам: комплимент, короткий ответ и следующий вопрос.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Ролевая практика со взрослым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60" dirty="0"/>
          </a:p>
        </p:txBody>
      </p:sp>
      <p:sp>
        <p:nvSpPr>
          <p:cNvPr id="9" name="Text 2"/>
          <p:cNvSpPr txBox="1"/>
          <p:nvPr/>
        </p:nvSpPr>
        <p:spPr>
          <a:xfrm>
            <a:off x="398350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взрослым лучше использовать более спокойную и уважительную форму. Фраза You look great today. звучит вежливо и уместно, если сказать её коротко и без чрезмерной фамильярности.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90580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Thank you. здесь остаётся самым безопасным и естественным вариантом. Он не выглядит сухим, но и не требует длинного продолжения или оправданий.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00785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Нейтральное продолжение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можно добавить You’re welcome. или другой нейтральный комментарий. Для школьной практики важно говорить просто, чётко и без лишних подробностей.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мини-диалог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короткого общения: сначала вежливая оценка, затем ответ, потом новый шаг разговора.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6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элемента помогают сохранить естественный обмен репликами.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кратком английском диалоге обычно достаточно одной вежливой реплики, чтобы поддержать общение и не делать ответ слишком длинным.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урока по теме «комплимент и ответ»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6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478348"/>
            <a:ext cx="5139684" cy="12320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удачные и неудачные реакции на комплимент. Таблица помогает быстро запомнить, какой ответ звучит вежливо и естественно.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 спокойный ответ работает лучше всего; спор или молчание ломают дружелюбный тон.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по теме урока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6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подходящую фразу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 помогает выбрать фразу по ситуации и не смешивать нейтральный комплимент с слишком яркой похвалой. Это развивает чувство уместности.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нейтральными выглядят ситуации повседневной встречи и перемены; на концерте уместность зависит от контекста и отношений между собеседниками.
</a:t>
            </a:r>
            <a:endParaRPr lang="en-US" sz="766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упражнение по теме урока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6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Слушай, повторяй, собирай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упражнения: аудирование, повторение, сборка реплик и проверка результата.
</a:t>
            </a:r>
            <a:endParaRPr lang="en-US" sz="2381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6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фразы для уверенного диалога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вы умеете коротко похвалить собеседника и вежливо ответить на комплимент. Тренируйте 2–4 реплики, меняйте варианты и говорите спокойным, дружелюбным тоном.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2026-07-25T13:37:38Z</dcterms:created>
  <dcterms:modified xsi:type="dcterms:W3CDTF">2026-07-25T13:37:38Z</dcterms:modified>
</cp:coreProperties>
</file>