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значение для жизни общества и хозяйства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 общества, экономики и размещения производства.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в школьной географии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как природные богатства распределены по планете, почему одни территории развиваются быстрее других и как совместить использование ресурсов с их сохранением.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природных ресурсов по исчерпаемости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2644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 руды металлов образуются чрезвычайно медленно, поэтому их запасы ограничены. Их использование требует строгого учёта, экономии и поиска заменителей.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2644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Невозобновимые ресурсы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9498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рыба, плодородные почвы и пресная вода способны восстанавливаться, если человек не превышает природные темпы обновления и не нарушает условия их существования.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00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Возобновимые ресурсы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198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Солнечная, ветровая, приливная и геотермальная энергия не исчезают при использовании, но их освоение зависит от технологий, инфраструктуры и природных условий конкретной территории.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1198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потоки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983567"/>
            <a:ext cx="4776300" cy="17630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природных ресурсов и их примеры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главных видов ресурсов и направлений их использования.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отличаются по происхождению и функциям, но каждый тип связан с хозяйством и требует рационального использования.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как основа промышленности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 обеспечивают работу электростанций, транспорта и части отопительных систем, поэтому без них трудно представить современную экономику.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база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металлов служат основой металлургии, машиностроения и строительства, а продукты переработки нефти и газа востребованы в химической промышленности.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отраслей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месторождений часто изменяет рельеф, образует отвалы и повышает риск загрязнения воды и воздуха, поэтому необходимы рекультивация и очистные технологии.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цена добычи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глубина переработки сырья и точнее учёт запасов, тем меньше потери ресурсов и слабее зависимость хозяйства от истощаемых месторождений.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экономии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потребление энергии и зависимость от ископаемого топлива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мира остаётся чувствительным к добыче, перевозке и ценам на невозобновимые виды топлива.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ископаемого топлива сохраняет экологические риски и делает переход к более чистой энергетике стратегически необходимым.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мировой энергетической статистики,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показывает, почему даже на водной планете пресная вода остаётся ограниченным и уязвимым ресурсом.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вод Земли — пресные, а доступная человеку доля ещё меньше.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данные и материалы школьного курса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источника к потребителю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полный цикл водоснабжения и возврата воды в 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и плодородие почв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территории, используемые для сельского хозяйства, строительства, транспорта и охраны природных комплексов. Это делает землю одновременно экономическим и экологическим ресурсом.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земельные ресурсы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качество почвы влияют содержание гумуса, влажность, структура, механический состав и степень эрозии. Чем устойчивее эти свойства, тем выше продуктивность земель.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плодородие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склонов, засоление, заболачивание, уплотнение и истощение быстро ухудшают состояние почв. Особенно опасны процессы, которые действуют одновременно и усиливают друг друга.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Нарушенные земли требуют мелиорации, внесения органического вещества и многолетнего ухода. Возврат почв к продуктивному состоянию занимает много времени и обходится дорого.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восстановление долгое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деградации почв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условно отражают, какие процессы чаще всего запускают ухудшение почвенного покрова в сельскохозяйственных районах.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эрозионные процессы: без защиты почв и грамотного землепользования падает урожайность и растут затраты на восстановление.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географии; значения условные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31" y="1441475"/>
            <a:ext cx="205538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713" y="2403159"/>
            <a:ext cx="176175" cy="23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50" y="3364867"/>
            <a:ext cx="234900" cy="23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50" y="4326575"/>
            <a:ext cx="234900" cy="23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 их природные функции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смолу, лекарственное сырьё и пищевые дары леса. Эти ресурсы важны для строительства, химической и фармацевтической промышленности, а также для местного населения.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покров поддерживает водный режим территории: задерживает снег и осадки, уменьшает поверхностный сток и способствует накоплению влаги в почве, что особенно важно для рек и ручьёв.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укрепляют почву, а кроны смягчают действие ветра и температурных колебаний. Благодаря этому леса уменьшают эрозию, очищают воздух и участвуют в накоплении углерода.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богаты видами тропические леса, где сосредоточено множество растений, животных и микроорганизмов. Сохранение лесов необходимо, чтобы не терять редкие виды и устойчивость экосистем.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55" y="1080000"/>
            <a:ext cx="6905091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использования разных ресурсов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любой ресурс ценен, но его использование связано с экологическими ограничениями и необходимостью контроля.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преимущества ресурсов реализуются только при разумном управлении, иначе возрастает экологический и хозяйственный ущерб.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 обобщение природно-ресурсной тематики
</a:t>
            </a:r>
            <a:endParaRPr lang="en-US" sz="8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биоразнообразие поддерживает жизнь на Земле
</a:t>
            </a:r>
            <a:endParaRPr lang="en-US" sz="2579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обеспечивает опыление растений, разложение органических остатков и устойчивость пищевых цепей. Чем больше связей в экосистеме, тем лучше она переносит засухи, болезни и другие изменения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для медицины и 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даёт человеку материал для выведения новых сортов и пород, а также для поиска лекарственных веществ. Потеря редких видов означает утрату потенциально полезных природных ресурсов.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ради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 и особо охраняемые территории помогают сохранить редкие растения и животных там, где давление человека особенно велико. Такие меры защищают не только отдельные виды, но и целые природные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на природные ресурсы в мире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урбанизации и роста доходов расширяются потребности в энергии, воде, продовольствии и строительных материалах, поэтому нагрузка на природу возрастает быстрее, чем численность населения.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устойчивый рост потребления: без ресурсосбережения и ограничений на избыточное потребление давление на природную среду будет усиливаться.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 природных ресурсов на Земле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территории богаты нефтью, газом и рудами, другие — водными, лесными или земельными ресурсами. Это связано с геологическим строением, климатом и историей формирования природной среды.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запасов создаёт мировой обмен сырьём, топливом и продовольствием. Страны выстраивают экономические связи так, чтобы компенсировать недостаток собственных ресурсов за счёт импорта.
</a:t>
            </a:r>
            <a:endParaRPr lang="en-US" sz="882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торговли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обеспеченность влияет на отраслевую структуру хозяйства. Где есть полезные ископаемые, развивается добыча и переработка, а в районах с плодородными почвами — сельское хозяйство.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территорий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ресурсам влияет на темпы развития, уровень цен и устойчивость экономики. Поэтому ресурсная обеспеченность становится одним из факторов региональных различий в мировом хозяйстве.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различий между странами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рационального использования ресурсов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перейти от оценки ресурса к снижению экологического ущерба и восстановлению территории.
</a:t>
            </a:r>
            <a:endParaRPr lang="en-US" sz="13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819" y="1857959"/>
            <a:ext cx="122700" cy="178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83" y="1885845"/>
            <a:ext cx="122700" cy="12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055" y="1865395"/>
            <a:ext cx="122700" cy="16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3284" y="1892662"/>
            <a:ext cx="122700" cy="109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5505" y="1885845"/>
            <a:ext cx="122700" cy="122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2118205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подача воды к корням растений снижает испарение и потери при поливе. Такой способ особенно полезен в засушливых районах и при выращивании овощных культур.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355963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отходов дома и в школе уменьшает объём захоронения мусора и повышает долю переработки. Это позволяет возвращать в хозяйственный оборот бумагу, стекло, металл и пластик.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880441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Утепление домов, современные окна и светодиодное освещение помогают сократить расход электроэнергии. Меньшее потребление энергии означает и меньшую нагрузку на природные ресурсы.
</a:t>
            </a:r>
            <a:endParaRPr lang="en-US" sz="933" dirty="0"/>
          </a:p>
        </p:txBody>
      </p:sp>
      <p:sp>
        <p:nvSpPr>
          <p:cNvPr id="17" name="Text 4"/>
          <p:cNvSpPr txBox="1"/>
          <p:nvPr/>
        </p:nvSpPr>
        <p:spPr>
          <a:xfrm>
            <a:off x="5642670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бумаги, стекла и металлов уменьшает потребность в добыче нового сырья. Это снижает объём отходов, экономит энергию и уменьшает загрязнение окружающей среды.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404891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и очистка сточных вод помогают вернуть экосистемам способность к самовосстановлению. Такие меры повышают качество воздуха, воды и среды обитания человека.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рационального природопользования
</a:t>
            </a:r>
            <a:endParaRPr lang="en-US" sz="28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составляющие устойчивого развития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согласования интересов производства, сохранения природы и качества жизни людей, а не выбора только одной из этих целей.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трёх компонентов делает развитие долгосрочным: без экологии и социальной справедливости экономический рост становится нестабильным.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 сохранении природных ресурсов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воды, тепла и электроэнергии начинается с повседневных привычек. Даже простые действия, такие как выключение лишнего света или короткий душ, заметно снижают нагрузку на природу.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 быту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одноразовых товаров, выбор многоразовой упаковки и отказ от избыточных покупок уменьшают объём отходов. Это помогает экономить сырьё, энергию и место на полигонах.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потребление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делает возможной переработку бумаги, стекла, металла и пластика. В результате меньше ресурсов тратится на добычу и производство новых материалов.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переработка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природе формируется через образование, личный пример и понимание последствий собственных действий. Школьные проекты и участие в экологических акциях помогают закрепить такие привычки.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ценность, которую нужно сохранять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обеспечивают жизнь общества и работу хозяйства, но их запас не бесконечен. Будущее зависит от того, насколько разумно человек сумеет сочетать потребление, охрану природы и ответственность за последствия.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2026-06-02T22:04:00Z</dcterms:created>
  <dcterms:modified xsi:type="dcterms:W3CDTF">2026-06-02T22:04:00Z</dcterms:modified>
</cp:coreProperties>
</file>