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разные праздники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бывают разные, но радость у них общая.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разные праздники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складываются из истории страны, веры, природы и привычек людей. Поэтому где-то важны урожай и времена года, а где-то — памятные даты. Даже похожие праздники могут выглядеть совсем по-разному.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семье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рождения, свадьбы и юбилеи собирают вместе родных и друзей. Люди поздравляют друг друга, дарят подарки и говорят теплые слова, чтобы сделать день особенно радостным.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семей есть свои милые привычки: торт со свечами, любимое блюдо, общая фотография или веселая игра для детей. Такие детали делают праздник своим и неповторимым.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помогают почувствовать заботу и близость. Даже если гости живут далеко, именно в такой день проще встретиться, обняться и вспомнить добрые истории.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встречают Новый год в разных странах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елка и 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Новый год часто встречают с елкой, гирляндами и Дедом Морозом. Под елкой ждут подарки, а дома и улицы становятся похожи на светлую зимнюю сказку.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12 виноградин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Испании в полночь съедают 12 виноградин — по одной на каждый удар часов. Этот обычай помогает весело встретить новый год и загадать удачу на все месяцы вперед.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красный цвет на счастье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дома украшают красным цветом, потому что он считается знаком счастья и удачи. На празднике можно увидеть яркие украшения и людей в нарядной традиционной одежде.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63" y="1768975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81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88425"/>
            <a:ext cx="252900" cy="22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делает праздник особенным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праздник называют праздником света. В домах зажигают лампы и огни, чтобы показать победу добра, тепла и надежды над темнотой.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Хануки зажигают свечи в подсвечнике. Каждый огонек напоминает о вере, памяти и радости, которая собирает семью вместе.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Сияние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 и фонари делают праздник очень красивым. Их свет создает чувство уюта, будто в комнате поселилось маленькое чудо.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праздники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отмечают День знаний, День учителя, Новый год, 8 Марта и выпускные. Такие дни помогают классу стать дружнее и почувствовать себя одной командой.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часто бывают стихи, песни, конкурсы, поделки и стенгазеты. Когда ребята готовятся вместе, даже обычный кабинет превращается в веселую праздничную площадку.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праздники любят за улыбки, совместные дела и чаепитие после выступлений. Они показывают, что учеба и радость могут отлично дружить.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праздники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праздники напоминают о важных событиях в жизни страны и о людях, которыми гордятся. В эти дни особенно заметны уважение и общая память.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появляются флаги, ленты, праздничные украшения и концерты. Город как будто надевает нарядную одежду и становится особенно торжественным.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 таким датам относятся, например, День России и День Победы. Они связаны с историей, благодарностью и чувством единства.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праздники помогают людям почувствовать себя частью одной большой страны. В них важно не только веселье, но и уважение к прошлому.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413" y="1478850"/>
            <a:ext cx="197775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60915"/>
            <a:ext cx="252900" cy="20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5095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религиозных праздниках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и Рождество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праздники связаны с верой, радостью и семейными встречами. Люди готовят особые блюда, поздравляют друг друга и проводят день в доброй, спокойной атмосфере.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Курбан-байрам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праздник объединяет родных и соседей. Люди собираются вместе, угощают гостей и стараются проявлять щедрость, уважение и внимание к другим.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 — время молитв, добрых дел и заботы о близких. В этот период особенно ценят терпение, помощь людям и благодарность за каждый день.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обычаи у семей могут различаться, смысл часто похож: мир, благодарность, помощь близким и уважение к людям. Это делает праздник по-настоящему светлым.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подсказывает время праздника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время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собран хлеб, фрукты и овощи, люди благодарят землю за ее щедрость. Праздник урожая помогает вспомнить труд тех, кто работал в поле и саду.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весна: смена времен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радуются свету и теплу в доме, а весной — первым цветам и солнцу. Такие праздники встречают новое начало и верят, что впереди будет хороший год.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 разных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природы есть у многих стран и народов. Они показывают, что человек давно живет в тесной связи с землей, погодой и ее дарами.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больших групп праздников показывает: обычаи могут быть разными, а радость — общей.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содержание данной презентации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вида праздников мы уже рассмотрели на примерах семьи, школы, страны и религии.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382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еда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Торт, пироги и сладости часто становятся главным украшением праздника. Они радуют гостей, создают уют и помогают сделать особый день по-настоящему запоминающимся.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Фрукты, орехи и другие угощения символизируют щедрость и заботу о гостях. Такой стол выглядит ярко и сразу настраивает всех на хорошее настроение.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Рис, супы, лепешки и другие основные блюда показывают, что праздник связан не только с весельем, но и с благодарностью за труд и достаток в доме.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 семейное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чаепитие помогает спокойно поговорить, посмеяться и вспомнить приятные события. Иногда именно за столом праздник становится самым тёплым и дружным.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игры и танцы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оживает, когда звучит музыка. Песни, барабаны, колокольчики и хлопки задают настроение, а по ритму часто можно угадать, какой именно праздник отмечают.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хороводы делают гостей участниками события, а не только зрителями. Даже самые скромные соревнования помогают всем улыбаться, двигаться и дружно проводить время.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костюмы добавляют празднику красок и движения. Когда люди кружатся в хороводе или повторяют весёлые шаги, кажется, что радость становится ещё громче.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добрые дела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показывает внимание и заботу. Даже маленькая открытка или сделанный своими руками сувенир могут порадовать сильнее дорогой вещи, если в них вложены тепло и старание.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делают праздник особенно светлым. Помочь младшему, навестить бабушку или поделиться угощением — это тоже часть праздника, а не просто приятное дополнение.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подарками люди часто дарят добрые слова. Поздравление, сказанное от души, помогает человеку почувствовать, что его ценят, любят и ждут в кругу близких.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радость делят с другими, праздник запоминается дольше. Важно не только получать, но и уметь радовать других — тогда праздник становится по-настоящему тёплым.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49675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5706" y="14788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5706" y="3230225"/>
            <a:ext cx="230737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2481" y="1478850"/>
            <a:ext cx="230737" cy="26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символы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Елка сразу напоминает о зимнем празднике и ожидании подарков. Украшенная игрушками и гирляндами, она создаёт в доме ощущение чуда и торжества.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нужны на карнавалах и весёлых праздниках. Они помогают человеку примерить новый образ, стать героем игры и немного побыть загадкой.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49508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 связаны со светом, теплом и надеждой. Они помогают празднику стать тихим, красивым и особенно торжественным, как маленький огонёк добра.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4950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и звонкие украшения делают праздник более радостным. Их звук словно сообщает всем вокруг: наступил особенный день, пора улыбаться и веселиться.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451861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 часто появляются на государственных праздниках. Они показывают уважение к стране, её истории и людям, которые её любят и берегут.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праздники меняются со временем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праздники были связаны с природой, урожаем, верой и важными событиями жизни. Люди собирались вместе, чтобы благодарить, радоваться и помнить.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7845" y="113922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традиций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 старым обычаям добавились новые песни, костюмы, украшения и способы поздравлять друг друга. Праздники стали ярче и разнообразнее.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20984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праздники часто отмечают дома, в школе, в городе и даже онлайн. Но главное остаётся прежним: люди хотят быть вместе и делиться радостью.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682669" y="305767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будущего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меняются детали, но самые добрые смыслы сохраняются. Старые и новые обычаи могут жить рядом, помогая празднику оставаться любимым.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подготовка к празднику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подготовка, встреча гостей, главное событие и завершение соединяются в один радостный праздник.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объединяют праздники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помогают людям быть рядом: в семье, в классе, в городе и в стране. Вместе легче радоваться, поздравлять друг друга и чувствовать поддержку близких.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замечать, что у разных людей свои обычаи, но добрые чувства похожи. Радость, благодарность и забота понятны всем, даже если праздник выглядит по-разному.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делает обычные дни ярче, потому что собирает людей для общих впечатлений. Песня, игра или угощение превращают простой вечер в тёплое воспоминание.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знакомимся с праздниками других народов, важно быть вежливыми и внимательными. Так появляется понимание, а не спор, и людям легче дружить.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помогают слушать, спрашивать, не смеяться и относиться к чужим обычаям с уважением.
</a:t>
            </a:r>
            <a:endParaRPr lang="en-US" sz="2309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нашей жизни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свои любимые праздники. Для одного это торт со свечами, для другого — встреча с друзьями, а для третьего — поездка к родным.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ритуалы делают праздник узнаваемым и родным. Когда каждый год повторяется любимая традиция, она становится дорогой сердцу и вызывает тёплые воспоминания.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маленькая деталь нравится больше всего: особая песня, смешная игра или запах любимого блюда. Такие вещи создают ощущение настоящего домашнего чуда.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особенно запоминается, если он связан с приятным ожиданием. Даже обычный день может стать радостным, когда в нём есть любимое дело и близкие люди.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разные, радость общая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бывают разными, но почти всегда они несут людям радость, память и добро. Когда мы уважаем традиции друг друга, мир становится дружнее и светлее.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2026-05-21T10:12:20Z</dcterms:created>
  <dcterms:modified xsi:type="dcterms:W3CDTF">2026-05-21T10:12:20Z</dcterms:modified>
</cp:coreProperties>
</file>