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алгоритма и исполнителя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задаёт порядок действий, а исполнитель превращает команды в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 встречает алгоритмы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легко узнать по шагам: рецепт, правила игры, инструкция к конструктору и маршрут до школы. В информатике это связывают с именем Мухаммеда аль-Хорезми (IX век). Для 6 класса важно: любое последовательное действие можно представить как алгоритм.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конечная и понятная последовательность команд для решения задачи. У него есть цель: что получить в итоге, и старт: с какого шага всё начинается, затем идут конкретные действия.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всех шагов должен быть результат. Он показывает, что алгоритм действительно завершился и привёл к нужному ответу или готовому действию.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выполняется в определённом порядке. Если пропустить действие или поменять шаги местами, итог может стать другим: получится не то, что планировали, даже при правильных командах.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алгоритм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62" y="1517888"/>
            <a:ext cx="21015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687" y="2383888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59683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781" y="525200"/>
            <a:ext cx="11310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271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6506" y="3205247"/>
            <a:ext cx="169650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2369" y="4102822"/>
            <a:ext cx="197925" cy="226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0906" y="3580262"/>
            <a:ext cx="367763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алгоритма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Определённость делает каждую команду точной: что именно нужно сделать и как. Если формулировка неоднозначна, исполнитель может понять её по-разному и получить неверный результат.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Дискретность означает, что алгоритм разбит на отдельные шаги. Исполнитель выполняет их по очереди, а не «сразу всё». Благодаря этому легко проверить каждый этап.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предполагает, что команды записаны так, чтобы исполнитель их воспринимал. Для школьника это «язык действий», а для устройства — команды из его набора.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Конечность означает, что алгоритм обязательно заканчивается. Он не должен работать бесконечно без результата: после нужного набора шагов наступает завершение.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Результативность показывает, что в конце получается ответ или выполненное действие. То есть алгоритм не просто описывает процесс, а приводит к конкретному результату.
</a:t>
            </a:r>
            <a:endParaRPr lang="en-US" sz="13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 привычных ситуациях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зубов, сбор портфеля и приготовление бутерброда — это пример алгоритма: есть последовательность шагов и цель. Если убрать один пункт или нарушить порядок, результат ухудшится. Поэтому удобнее действовать по инструкции.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приложения на телефоне тоже можно описать алгоритмом: разблокировать экран, открыть нужное приложение, дождаться загрузки. Для удобства иногда используют нумерованный список, чтобы ничего не забыть и выполнить всё по порядку.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действий: шаги выполняются по порядку, а при условии выбирается ветка.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выполняется алгоритм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исполнитель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— это объект, который умеет понимать команды алгоритма и выполнять их. При этом он действует только в рамках своих возможностей и собственного набора команд, а не «как захочет».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выполнять словесные инструкции, если они понятны и выполнимы. Компьютер работает по программам и системным командам, а бытовое устройство — по фиксированным операциям и режимам.
</a:t>
            </a:r>
            <a:endParaRPr lang="en-US" sz="1418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команда выходит за возможности исполнителя, он не сможет её сделать. Поэтому при составлении алгоритма важно учитывать, кто именно будет его выполнять.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022420"/>
            <a:ext cx="4775700" cy="336405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исполняется только тогда, когда команды входят в систему команд конкретного исполнителя.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исполнитель выполняет лишь те команды, которые соответствуют его системе команд.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исполнителей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41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информатике, базовая логика понятия «исполнитель»
</a:t>
            </a:r>
            <a:endParaRPr lang="en-US" sz="9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команд исполнителя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команд — это перечень действий, которые исполнитель способен выполнить. Команды задают границы его «умений», поэтому алгоритм строят именно под этот набор.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робота система команд может включать движение, поворот, остановку и захват предмета. Он реагирует на команды, но выполняет их строго в пределах доступных действий и параметров.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компьютера система команд — это команды и операции, которые поддерживает операционная система и программы: открыть файл, сохранить, выполнить печать, провести вычисления.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алгоритме встречается команда, которой нет в системе исполнителя, результат не получится: исполнитель не сможет выполнить этот шаг, а значит алгоритм окажется непригодным.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 диаграммы подсказывают: чем точнее и понятнее команды, тем меньше вероятность ошибок при выполнении шагов.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связаны между собой: вместе они обеспечивают рабочий алгоритм, который завершается и приводит к нужному результату.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алгоритма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1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представление о свойствах алгоритмов (модель для наглядности)
</a:t>
            </a:r>
            <a:endParaRPr lang="en-US" sz="8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алгоритмы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исполнитель выполняет самое простое действие — подготовку. Например, умывание начинается с того, чтобы открыть воду и намочить руки, затем берётся нужное средство.
</a:t>
            </a:r>
            <a:endParaRPr lang="en-US" sz="1174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подготовка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действия по порядку. При приготовлении бутерброда режут ингредиенты, выкладывают их на хлеб и аккуратно собирают заготовку, не пропуская этапы.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основные действия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выполняется финальный шаг и получается результат: руки чистые, бутерброд готов, а на компьютере запускается нужная презентация. Алгоритм завершается без повторов и выборов.
</a:t>
            </a:r>
            <a:endParaRPr lang="en-US" sz="1059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завершение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условие связано с результатом: если ответ неверный, выполняют корректировку. Такой подход помогает исполнителю не ошибаться и действовать по правилам, а не наугад.
</a:t>
            </a:r>
            <a:endParaRPr lang="en-US" sz="1159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Разветвляющиеся алгоритмы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идёт дождь, берут зонт; если дождя нет — не тратят время на поиск. Так же поступают при проверке задачи: нужно перейти к следующей или вернуться к исправлениям.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Разветвляющийся алгоритм всегда начинается с проверки условия: «выполняется или нет?». От этого зависит следующий шаг, поэтому решение можно описать как выбор между двумя путями.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 алгоритмах экономит запись: вместо длинного списка шагов появляется понятный цикл. Это особенно заметно, когда нужно выполнить набор действий одинаковым образом.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действие требуется много раз, удобнее оформлять его как цикл и записывать правило один раз.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циклов (школьный курс информатики, 6 класс)
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чаще всего заметны простые линейные шаги, а в играх и технике обычно чаще встречаются ситуации выбора и многократного повторения действий.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каждой области «заметнее» определённый стиль, один алгоритм может совмещать линейные участки, условия и циклы. Поэтому типы не разделены жёстко.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разные типы алгоритмов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сравнение (без конкретных измерений)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пропускают шаг, меняют порядок действий или формулируют команду слишком неточно. Исполнитель выполняет инструкции буквально, поэтому даже мелкая неточность заметно влияет на итог.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алгоритмах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в рецепте «перепутать» последовательность добавления ингредиентов, получится блюдо не по плану. Аналогично и с моделями: неверно собранный узел меняет работу всей конструкции.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 → составление шагов → проверка понятности команд → пробное выполнение → поиск ошибок → исправление → повторная проверка.
</a:t>
            </a:r>
            <a:endParaRPr lang="en-US" sz="889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алгоритма: от идеи до исправлений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634279"/>
            <a:ext cx="5226300" cy="226729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Алгоритм, инструкция и программа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задаёт последовательность действий для решения задачи. Инструкция — правила выполнения действия. Программа — запись алгоритма для компьютера.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смыслу — это алгоритм, записанный так, чтобы компьютер мог выполнять команды без «догадок».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материала по теме алгоритмов и программ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2525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373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470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47090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09650"/>
            <a:ext cx="218400" cy="2496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алгоритмы важны в информатике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сортировка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помогают находить нужные сведения, упорядочивать данные и быстро отвечать на запрос. Без чётких правил компьютер не смог бы корректно сравнивать и размещать элементы.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Навигаторы используют алгоритмы, чтобы строить маршрут и пересчитывать его при изменениях. Условные проверки и повторения позволяют выбрать более подходящий вариант пути.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логика персонажей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алгоритмы задают поведение объектов: движение, реакции на события и правила победы. Там особенно важны условия и циклы, которые делают действия «живыми».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 обработка сообщений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поддерживают работу чатов: доставка сообщений, обработка уведомлений и ответы на команды пользователя. Точность алгоритма влияет на скорость и корректность работы сервиса.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и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компьютер считает, открывает файлы и выполняет команды, он работает по программам — записанным алгоритмам. Чем лучше алгоритм, тем меньше ошибок и сбоев.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993" y="1517888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725" y="3731838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644" y="941350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6506" y="3071026"/>
            <a:ext cx="169650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 в цифровом мире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Робот-пылесос
</a:t>
            </a:r>
            <a:pPr algn="l" indent="0" marL="0">
              <a:lnSpc>
                <a:spcPct val="115000"/>
              </a:lnSpc>
              <a:buNone/>
            </a:pPr>
            <a:r>
              <a:rPr lang="en-US" sz="56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Робот-пылесос двигается по заданной схеме и реагирует на препятствия. Он может делать только то, что предусмотрено программой: перемещаться, останавливаться и выполнять уборку по этапам.
</a:t>
            </a:r>
            <a:endParaRPr lang="en-US" sz="1399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выступает исполнителем: он открывает приложения, показывает уведомления и выполняет команды пользователя. Его возможности ограничены набором поддерживаемых программ и настроек.
</a:t>
            </a:r>
            <a:endParaRPr lang="en-US" sz="1381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строит маршрут и подсказывает направления во время поездки. Для него важны точные входные данные и команды: выбрать дорогу, перестроить путь и показать ориентиры.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компьютер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выполняет программы: запускает задачи, обрабатывает данные и отображает результаты. Как исполнитель, он «понимает» только те команды, которые записаны в программе.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управляет действиями — исполнитель превращает их в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задаёт порядок действий, а исполнитель превращает команды в результат. Понятность, точность и конечность делают алгоритм рабочим. Один и тот же принцип помогает решать задачи и управлять устройствами.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2026-05-13T15:50:49Z</dcterms:created>
  <dcterms:modified xsi:type="dcterms:W3CDTF">2026-05-13T15:50:49Z</dcterms:modified>
</cp:coreProperties>
</file>