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научного познания в биологии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 превращает наблюдения в проверенные научные знания?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биология исследует живое разными способами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меняются под действием среды и связаны множеством признаков, поэтому одного метода обычно недостаточно. Надежные выводы требуют контроля условий, повторяемости опытов и проверки данных разными подходами.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описание как начало биологического исследования
</a:t>
            </a:r>
            <a:endParaRPr lang="en-US" sz="1986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замечать внешние признаки, поведение, сезонные изменения и реакции организмов на факторы среды. Именно из таких первичных данных начинается постановка научного вопроса.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фактов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уточняет строение, развитие, образ жизни, среду обитания и распространение вида. Оно помогает систематизировать сведения и делает результаты наблюдений понятными для дальнейшего анализа.
</a:t>
            </a:r>
            <a:endParaRPr lang="en-US" sz="1207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описания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описание широко применяются в ботанике, зоологии, экологии и фенологии. Полученные факты служат отправной точкой для выдвижения гипотез и планирования следующего этапа исследования.
</a:t>
            </a:r>
            <a:endParaRPr lang="en-US" sz="1207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гипотез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метод в систематике и эволюционной биологии
</a:t>
            </a:r>
            <a:endParaRPr lang="en-US" sz="2153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выявлять общие черты и различия в строении органов, развитии и наследственном материале. Благодаря этому можно точнее понимать место организма в системе живой природы.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используется в систематике, палеонтологии и эволюционной биологии. Он особенно полезен там, где нужно сопоставить строение, развитие и происхождение разных групп организмов.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науке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эмбрионального развития и последовательностей ДНК показывает, как менялись организмы в ходе эволюции. Такой подход связывает данные морфологии с молекулярной биологией.
</a:t>
            </a:r>
            <a:endParaRPr lang="en-US" sz="907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выводы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позволяет отличать гомологичные органы от аналогичных и тем самым устанавливать родство видов. Особенно наглядно это видно при изучении конечностей позвоночных.
</a:t>
            </a:r>
            <a:endParaRPr lang="en-US" sz="88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структуры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основных методов в биологических исследованиях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презентации; оценочные значения без привязки к конкретному исследованию.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методы чаще работают в связке: полевые наблюдения и опыты задают основу, а точные методы уточняют результаты.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эксперимент дают основной массив данных, но без микроскопии, молекулярных методов и статистики выводы были бы менее надежными.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биологического эксперимента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учебного и научного исследования в 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биологии и их применение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что каждый метод решает свою задачу и имеет собственные ограничения, поэтому в реальном исследовании их обычно сочетают.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одни дают факты, другие проверяют причины, третьи повышают точность и надежность выводов.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методам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методы исследования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позволяет изучать клетки, ткани, простейших и многие детали строения растений и животных. Этот метод остается базовым в школьной и лабораторной практике.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дает намного большее увеличение и позволяет рассматривать ультраструктуру мембран, органоидов и вирусных частиц. Она особенно важна там, где световой микроскоп уже недостаточен.
</a:t>
            </a:r>
            <a:endParaRPr lang="en-US" sz="1257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и конфокальная микроскопия помогают увидеть отдельные молекулы и их расположение в клетке. Эти методы незаменимы при изучении динамики живых структур и клеточных процессов.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Флуоресцентные и конфокальные методы
</a:t>
            </a:r>
            <a:endParaRPr lang="en-US" sz="14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Молекулярно-биологические методы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позволяет многократно копировать даже очень малый фрагмент ДНК. Благодаря этому методу можно работать с минимальным количеством исходного материала.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определяет последовательность нуклеотидов, а электрофорез разделяет фрагменты ДНК и белков по размеру. Вместе они дают точную картину наследственного материала и его изменений.
</a:t>
            </a:r>
            <a:endParaRPr lang="en-US" sz="1207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и электрофорез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применяются в генетической диагностике, судебной экспертизе и научных исследованиях. Они стали основой современной генетики и молекулярной биологии.
</a:t>
            </a:r>
            <a:endParaRPr lang="en-US" sz="1258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и экологический мониторинг
</a:t>
            </a:r>
            <a:endParaRPr lang="en-US" sz="2499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Маршрутные учеты, пробные площадки, ловушки, метки, учет по следам и GPS-наблюдения помогают собирать данные прямо в природной среде без сильного вмешательства в жизнь организмов.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методы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данные необходимы для охраны природы и принятия экологических решений. Они помогают отличать кратковременные колебания от устойчивых изменений в экосистемах.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наблюдений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показывает, как меняется состояние среды во времени: например, уровень загрязнения водоемов, сокращение численности видов или изменение видового состава в городе.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методы позволяют определить численность популяций, структуру сообществ, сезонную динамику и влияние антропогенных факторов. Это особенно важно при изучении редких и уязвимых видов.
</a:t>
            </a:r>
            <a:endParaRPr lang="en-US" sz="90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оценить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результатов опыта к научному выводу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иллюстративный пример для демонстрации обработки результатов, 2025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схеме опыта сравнивают не только средние значения, но и вариабельность измерений. Это помогает оценить надежность результата и качество выборки.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Опытная группа показывает более высокий результат; разброс умеренный, поэтому различие выглядит устойчивым, но требует статистической 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моделирования в биологии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закономерности стали описывать формулами, а затем — рассчитывать на компьютере. Это позволило прогнозировать рост популяций, распространение инфекций и работу биосистем.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и компьютерные модели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моделирование сочетают с геномными и экологическими данными. Модели проверяют гипотезы быстрее и помогают сравнивать возможные сценарии развития живых систем.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исследователи использовали наглядные макеты органов и организмов. Они помогали понять строение объектов, когда прямое наблюдение было затруднено.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модели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методов исследования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общепринятых методов биологического исследования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показывает, почему в биологии важна их комбинация: каждый подходит для своей задачи и имеет собственные ограничения.
</a:t>
            </a:r>
            <a:endParaRPr lang="en-US" sz="1396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метод не является универсальным: надежный вывод получают только при сопоставлении результатов из разных подходов.
</a:t>
            </a:r>
            <a:endParaRPr lang="en-US" sz="13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биологическое исследование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школьного и научного исследования в 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методы биологии: три исторических эпизода
</a:t>
            </a:r>
            <a:endParaRPr lang="en-US" sz="223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биология получила прочную теоретическую основу: были сформулированы представления о клетке как единице жизни и описаны закономерности наследования признаков. Это изменило подход к изучению организмов и связало строение с функцией.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наследственности и клеточная теория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структуры ДНК в 1953 году биология вышла на молекулярный уровень. Сегодня к ней добавились автоматическое секвенирование, геномный анализ и обработка больших массивов данных, что позволяет изучать жизнь быстрее и точнее.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цифровая эпоха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микроскопов в XVII веке резко расширило представления о живой природе. Исследователи увидели клетки, ткани и микроорганизмы, которые раньше были недоступны наблюдению. Именно с этого начался переход биологии от описания к точному изучению структуры.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скрытый в линзе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методов биологии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 учебной диаграммы, 2025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работают на стыке науки и повседневной жизни: от диагностики болезней до контроля качества продукции и охраны природных 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сферы, где нужны точность, надежность и работа с живыми объектами: медицина, агросектор, экология и биотехнологии.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6337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 методологические ограничения исследований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8737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 участием животных и человека требуют минимизации вреда, бережного обращения с организмами и соблюдения правил, принятых в научном сообществе.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8762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Биоэтика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279226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результат не считается окончательным без повторных наблюдений и сопоставления с другими данными. В биологии осторожность в выводах — признак зрелой науки.
</a:t>
            </a:r>
            <a:endParaRPr lang="en-US" sz="1109" dirty="0"/>
          </a:p>
        </p:txBody>
      </p:sp>
      <p:sp>
        <p:nvSpPr>
          <p:cNvPr id="15" name="Text 5"/>
          <p:cNvSpPr txBox="1"/>
          <p:nvPr/>
        </p:nvSpPr>
        <p:spPr>
          <a:xfrm>
            <a:off x="7279251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вывод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5546603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следует фиксировать точно, без подгонки под ожидаемый ответ. Независимая проверка гипотезы помогает отделить устойчивый эффект от случайности.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546628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честность
</a:t>
            </a:r>
            <a:endParaRPr lang="en-US" sz="1500" dirty="0"/>
          </a:p>
        </p:txBody>
      </p:sp>
      <p:sp>
        <p:nvSpPr>
          <p:cNvPr id="18" name="Text 8"/>
          <p:cNvSpPr txBox="1"/>
          <p:nvPr/>
        </p:nvSpPr>
        <p:spPr>
          <a:xfrm>
            <a:off x="3813981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число наблюдений, скрытые факторы и неполное повторение природных условий могут исказить выводы, поэтому данные нужно проверять особенно внимательно.
</a:t>
            </a:r>
            <a:endParaRPr lang="en-US" sz="1195" dirty="0"/>
          </a:p>
        </p:txBody>
      </p:sp>
      <p:sp>
        <p:nvSpPr>
          <p:cNvPr id="19" name="Text 9"/>
          <p:cNvSpPr txBox="1"/>
          <p:nvPr/>
        </p:nvSpPr>
        <p:spPr>
          <a:xfrm>
            <a:off x="3814006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выборки
</a:t>
            </a:r>
            <a:endParaRPr lang="en-US" sz="1500" dirty="0"/>
          </a:p>
        </p:txBody>
      </p:sp>
      <p:sp>
        <p:nvSpPr>
          <p:cNvPr id="20" name="Text 10"/>
          <p:cNvSpPr txBox="1"/>
          <p:nvPr/>
        </p:nvSpPr>
        <p:spPr>
          <a:xfrm>
            <a:off x="2081359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исследование связано с человеком, необходимо добровольное участие и информированное согласие. Это защищает права человека и повышает доверие к результатам.
</a:t>
            </a:r>
            <a:endParaRPr lang="en-US" sz="1192" dirty="0"/>
          </a:p>
        </p:txBody>
      </p:sp>
      <p:sp>
        <p:nvSpPr>
          <p:cNvPr id="21" name="Text 11"/>
          <p:cNvSpPr txBox="1"/>
          <p:nvPr/>
        </p:nvSpPr>
        <p:spPr>
          <a:xfrm>
            <a:off x="2081384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участника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фотосинтеза при разной освещенности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изменение одного фактора среды влияет на скорость процесса и где начинают действовать другие ограничения.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повышает интенсивность фотосинтеза лишь до определенного предела; затем результат зависит от CO2, температуры и воды.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анализа влияния освещенности на фотосинтез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научное мышление в биологии
</a:t>
            </a:r>
            <a:endParaRPr lang="en-US" sz="2701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 начинается с точного наблюдения и четко сформулированного вопроса. Важно замечать не только яркое явление, но и его условия, повторяемость и возможные исключения.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 факта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 ценится только тогда, когда его можно проверить опытом или анализом данных. Хорошая гипотеза не объясняет все сразу, а задает проверяемый путь исследования.
</a:t>
            </a:r>
            <a:endParaRPr lang="en-US" sz="1165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должна проверяться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нужно не просто записать, а оценить: достаточно ли выборки, нет ли скрытого влияния факторов и можно ли отделить причинную связь от совпадения.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требуют критики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новый факт способен уточнить или даже изменить прежнее объяснение. Готовность пересматривать выводы делает мышление гибким и по-настоящему научным.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могут меняться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становится точной, когда работает с фактами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биологии рождается из сочетания наблюдения, эксперимента, моделирования и статистики. Вместе они позволяют не только описывать жизнь, но и объяснять, прогнозировать и применять знания на практике.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2026-06-01T16:00:04Z</dcterms:created>
  <dcterms:modified xsi:type="dcterms:W3CDTF">2026-06-01T16:00:04Z</dcterms:modified>
</cp:coreProperties>
</file>