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угла и равнобедренного треугольника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осевую симметрию на угле и равнобедренном треугольнике: от оси и биссектрисы до медианы и высоты.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«прячется» и зачем она нужна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«прячется» и зачем она нужна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в природе, архитектуре, орнаментах, буквах и предметах быта. В геометрии она показывает, какие части фигуры совпадают при отражении. В 7 классе особенно важны осевая симметрия, деление угла пополам и свойства равнобедренного треугольника.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— это прямая, относительно которой фигура при отражении совмещается сама с собой. Тогда каждая точка имеет «парную» точку по другую сторону оси.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точки расстояние до оси и расстояние до её отражения одинаковые. Поэтому отражённые точки лежат на равном удалении от прямой.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делит фигуру на две зеркально равные части. Если сложить части наложением, они полностью совпадут — именно это и означает симметрию.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ось симметрии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угла есть ровно одна ось симметрии — его биссектриса. Она проходит через вершину и делит угол на два равных угла.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угла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относительно биссектрисы одна сторона угла переходит в другую. А направления этих сторон становятся «зеркальными» друг другу.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лежащие на биссектрисе, отражаются сами в себя: их расстояния до оси не меняются. Поэтому биссектриса и остаётся линией симметрии.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как линия симметрии угла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биссектриса делит угол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 угол ABC и его биссектриса BD. Углы ABD и DBC равны, значит BD делит угол на две равные части. Это не про «угадывание», а про строгое свойство деления.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симметрию по точкам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точка, лежащая на биссектрисе, равноудалена от сторон угла. Отражение переводит стороны одну в другую, поэтому части угла совпадают при наложении.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равен, например, 60°, 90° или 120°, то биссектриса даёт пары равных частей: 30°+30°, 45°+45° и 60°+60°.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биссектриса «разрезает» угол на 2 равные части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главное: биссектриса сохраняет равенство двух половин угла. Поэтому её используют, когда нужно найти неизвестные углы.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биссектрисы из школьного курса геометрии (7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биссектрисы циркулем и линейкой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Дуга из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вершины угла проводят дугу, которая пересекает его стороны в двух точках. Эти точки станут опорой для дальнейших построений внутри угла.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Равные дуги от точек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полученных точек проводят дуги одинакового радиуса. Дуги пересекаются внутри угла, образуя точку пересечения для следующего шага.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Соединяем вершину с точкой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проводят через вершину угла и точку пересечения дуг. Эта прямая и будет биссектрисой, делящей угол пополам.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0013" y="1926628"/>
            <a:ext cx="270375" cy="30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равнобедренный треугольник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имеет две равные стороны. Их называют боковыми сторонами, а третью сторону — основанием. От этого названия и начинается большинство свойств.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напротив равных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равны углы, лежащие напротив боковых сторон. Поэтому по равенству сторон можно сразу делать выводы о равенстве углов при основании.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фигуры обычно есть одна ось симметрии. По ней «зеркальные» части треугольника совпадают при наложении, поэтому удобно использовать симметрию в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ось симметрии равнобедренного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построения по свойствам равнобедренного треугольника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из вершины к основанию является биссектрисой, медианой и высотой — это даёт быстрые решения без лишних вычислений.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равнобедренном треугольнике одна прямая одновременно выполняет сразу несколько ролей.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равнобедренного треугольника из школьного курса геометрии (7 класс).
</a:t>
            </a:r>
            <a:endParaRPr lang="en-US" sz="643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106" y="1221275"/>
            <a:ext cx="400778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прямая выступает осью симметрии и что именно совпадает при отражении? Это зависит от того, какие элементы фигуры равны.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осей симметрии у основных фигур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растёт, когда фигура «наиболее равномерна» по сторонам и углам: чем больше равных частей, тем больше возможных отражений.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симметрии в школьном курсе геометрии (7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углы при основании равны. Это сразу следует из того, что сумма углов любого треугольника равна 180°.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вершина равна 40°, то сумма двух углов при основании составляет 140°, а каждый из них — 70°.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— 180° (школьная геометрия, 7 класс).
</a:t>
            </a:r>
            <a:endParaRPr lang="en-US" sz="798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осей симметрии больше, чем у равнобедренного треугольника, потому что он имеет сразу несколько направлений, по которым стороны попарно равны.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 разных фигур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чем больше у фигуры симметричных равных частей, тем больше осей симметрии.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школьного курса геометрии (7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окружающих предметах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Бабочка: зеркало по средней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бабочки служит «осью», через которую крылья выглядят зеркально одинаковыми. Если мысленно провести линию вдоль туловища, контуры левого и правого крыла будут располагаться симметрично относительно неё. Поэтому такую композицию приятно и легко воспринимать как гармоничную.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дома: деление на две равные половины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двускатной крыши часто видна вертикальная линия через конёк. По обе стороны от неё скаты похожи и образуют две равные части. Из-за симметрии форма крыши выглядит устойчиво и «уравновешенно», даже когда мы смотрим под разными углами.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Мостовая арка: порядок в изгибах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арках нередко заметна симметрия относительно вертикальной оси, проходящей через центр конструкции. Изгибы с левой и правой стороны повторяются, а высота и ширина «раскладываются» по обе стороны одинаково. Благодаря этому арка выглядит стройной и точной по форме.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 биссектрису принимают любую линию внутри угла. Но ось симметрии должна делить угол на две равные части и обеспечивать зеркальное совпадение сторон.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путаница: ось симметрии смешивают с серединным перпендикуляром к отрезку. Проверьте ключевое условие — пары точек должны находиться на одинаковых расстояниях от выбранной прямой.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думать, что у равнобедренного треугольника всегда две оси. На самом деле у него обычно одна ось: через вершину и середину основания, если стороны только попарно равны.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симметрией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является ли прямая осью симметрии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предполагаемой прямой к сравнению расстояний и совпадению отражённых частей.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решает симметрия в геометрии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неизвестные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симметрична, соответствующие углы равны. Это позволяет находить неизвестное значение без лишних вычислений и опираться на свойства отражения.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Доказываем равенство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осевой симметрии точки, лежащие по разные стороны от оси, находятся на одинаковых расстояниях. Значит, соответствующие отрезки получаются равными и это можно обосновать.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точные 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помогает быстро построить вторую половину фигуры. Достаточно построить одну часть, а затем отразить её относительно заданной прямой.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задачи в равнобедренном треугольнике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ось проходит через вершину и середину основания. Поэтому удобно сразу получать равные углы при основании и деление основания пополам.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758208"/>
            <a:ext cx="5163300" cy="19058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фигуру по признаку и сделайте вывод: какая прямая становится осью симметрии и что следует из симметрии.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фигур с осью симметрии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распознаём признаки равенства элементов, то сразу появляется и ось симметрии — а значит, задачи решаются быстрее за счёт готовых равенств.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класс. Материал о симметрии фигур.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осевой симметрии соответствующие элементы фигуры обязательно равны: отражение сохраняет форму и «перекладывает» части по одну и ту же структуру.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равнобедренного треугольника ось проходит через вершину и середину основания: отсюда вытекают равные стороны, равные углы при основании и деление основания пополам.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угла симметрией служит биссектриса: две половины угла находятся по разные стороны от неё и поэтому равны между собой, что удобно для доказательств.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симметрии с геометрическими доказательствами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доказательствах симметрия часто заменяет длинные вычисления короткими логическими шагами: достаточно указать равные части при отражении и сделать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Подведём итоги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— ось симметрии угла и делит его на две равные части. У равнобедренного треугольника одна ось проходит через вершину и середину основания и совпадает с медианой, высотой и биссектрисой, помогая решать задачи.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2026-05-14T01:06:12Z</dcterms:created>
  <dcterms:modified xsi:type="dcterms:W3CDTF">2026-05-14T01:06:12Z</dcterms:modified>
</cp:coreProperties>
</file>