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Сетевое коллективное взаимодействие в информатике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группа работает онлайн: общается, делится данными, распределяет роли и действует безопасно в сети.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сетевое взаимодействие важно для 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цифровые сервисы дают возможность выполнять задания не только в классе, но и дома или в других местах. Для учеников 9 класса это помогает готовить проекты, презентации и групповые работы, ускоряя обмен файлами и обратную связь.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00" y="3031411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863" y="2977081"/>
            <a:ext cx="533475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100" y="3031411"/>
            <a:ext cx="753300" cy="602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0250" y="3031411"/>
            <a:ext cx="753300" cy="602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75856" y="2977081"/>
            <a:ext cx="622388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сетевое коллективное взаимодействие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цель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согласованные действия группы людей, объединённых сетью. Участники стремятся к общему результату, и вклад каждого влияет на итоговую работу, даже если люди находятся далеко друг от друга.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на расстоянии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команды могут находиться в разных кабинетах, домах, городах или даже странах. Сеть позволяет организовать совместный проект так, словно все участники рядом.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проект в облаке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работа ведётся в совместимых онлайн-сервисах: документе, презентации или таблице. Файлы и версии доступны команде, поэтому изменения не теряются и легче контролировать прогресс.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и согласование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команда обменивается сообщениями, задаёт вопросы и согласовывает решения. Это помогает быстро договориться о структуре работы и о том, что именно нужно сделать каждому.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команды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сетевого коллективного взаимодействия — общий результат. Он создаётся совместными усилиями, проходит проверку и затем оформляется как итог проекта группы.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совместная работа через сеть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и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Сетевое взаимодействие встречается в школьных чатах, электронном дневнике и видеоконференциях. Там передают сообщения, задают уточнения и договариваются о встречах или сроках выполнения.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хранение версий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также идёт в облачных папках и совместных документах: файлы прикрепляют, редактируют и сохраняют версии. Так сеть объединяет людей, устройства и данные в единую рабочую систему.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совместная работа в сети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шагов от цели до сдачи результата: если данных не хватает или есть спор, команда возвращается к проверке и уточнениям.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участников в сетевой группе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Координатор следит за сроками и общим ходом работы: напоминает о шагах и помогает команде не терять общий план. Это снижает количество задержек и повторов.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 находит факты и источники, которые нужно указать в работе. В небольшой группе один ученик может совмещать роли, но обязанности важно фиксировать заранее.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Автор(ы) создают тексты и материалы по заданной теме. Редактор проверяет ошибки и оформление, чтобы результат выглядел аккуратно и соответствовал требованиям проекта.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486849"/>
            <a:ext cx="10121400" cy="715940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коллективной работы и их назначение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инструмент удобен для своего шага: коммуникация, редактирование, документы, встречи и планирование. Их выбирают по задаче, а не «всё сразу».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инструментов помогает организовать поток работы: обсуждать, создавать, проверять и управлять сроками без путаницы.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цифровой коммуникации и совместных проектов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Сетевое взаимодействие особенно полезно для проектов: правки можно вносить сразу, а затем быстро исправлять найденные ошибки и несоответствия.
</a:t>
            </a:r>
            <a:pPr algn="l" indent="0" marL="0">
              <a:lnSpc>
                <a:spcPct val="150041"/>
              </a:lnSpc>
              <a:buNone/>
            </a:pPr>
            <a:r>
              <a:rPr lang="en-US" sz="2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ценность сети — не только в общении. Она помогает организовать работу и контролировать качество итогового продукта.
</a:t>
            </a:r>
            <a:endParaRPr lang="en-US" sz="2295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сетевого взаимодействия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из школьных проектов (оценочные доли для наглядности)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команду сильной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опирается на общую цель и заранее оговаривает правила работы. Тогда каждый понимает, зачем он участвует, и решение принимается без лишних задержек.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«порядочность» в организации материалов: одинаковые названия файлов, понятные папки и единый канал для задач. Это снижает риск потерять версию и переделывать работу.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должны быть короткими и точными: что сделать, кому и к какому сроку. Регулярная проверка прогресса помогает заметить проблемы раньше, чем они накопятся.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становится продуктивнее, когда требования конкретны: кто отвечает за часть, что именно проверять и какой результат ожидается к финалу. Тогда ошибок меньше.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этикет в сетевом 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этикет — это вежливый тон и уважение к собеседникам. В сообщениях важно избегать грубости, учитывать время других людей и писать так, чтобы мысль была понятна с первого прочтения.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правила для школьной переписки: сообщать тему заранее, формулировать просьбы аккуратно и не отправлять лишний поток сообщений. Для совместных работ полезны спокойствие, ясность и уважительный стиль. 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73" y="2526013"/>
            <a:ext cx="5376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29715"/>
            <a:ext cx="632400" cy="505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64115"/>
            <a:ext cx="632400" cy="505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6773" y="8598503"/>
            <a:ext cx="632400" cy="505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конфиденциальность при работе в сети
</a:t>
            </a:r>
            <a:endParaRPr lang="en-US" sz="4927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передавайте личные данные
</a:t>
            </a:r>
            <a:pPr algn="l" indent="0" marL="0">
              <a:lnSpc>
                <a:spcPct val="90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коллективной работе нельзя отправлять пароли, личный адрес, номер телефона, фотографии документов и любые другие персональные сведения, которые не требуются для задания. Лучше использовать общие материалы и обезличенные данные.
</a:t>
            </a:r>
            <a:endParaRPr lang="en-US" sz="2715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аккаунтов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аккаунтов используйте сложные пароли и выход из системы на чужих устройствах. Не сохраняйте доступ в браузере школьного компьютера, если есть общий доступ к устройству.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ссылки и файлы
</a:t>
            </a:r>
            <a:pPr algn="l" indent="0" marL="0">
              <a:lnSpc>
                <a:spcPct val="90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открытием проверьте, кому принадлежит ссылка, нет ли признаков подозрительного содержимого. Не запускайте файлы, если их источник вызывает сомнения, и не переходите по незнакомым приглашениям.
</a:t>
            </a:r>
            <a:endParaRPr lang="en-US" sz="2762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доступа к документам
</a:t>
            </a:r>
            <a:pPr algn="l" indent="0" marL="0">
              <a:lnSpc>
                <a:spcPct val="90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школьных проектов доступ к материалам должен быть только у участников команды и, при необходимости, у учителя. Разрешайте редактирование тем, кому оно нужно по роли, чтобы не допустить случайных изменений.
</a:t>
            </a:r>
            <a:endParaRPr lang="en-US" sz="27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обычно уходит не на набор текста, а на согласование, взаимные правки и проверку качества. Эти этапы помогают довести работу до нужного уровня.
</a:t>
            </a:r>
            <a:pPr algn="l" indent="0" marL="0">
              <a:lnSpc>
                <a:spcPct val="150041"/>
              </a:lnSpc>
              <a:buNone/>
            </a:pPr>
            <a:r>
              <a:rPr lang="en-US" sz="2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планирование и контроль прогресса важнее скорости набора. Команда выигрывает, когда обсуждения встроены в расписание.
</a:t>
            </a:r>
            <a:endParaRPr lang="en-US" sz="2229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распределяется время в сетевом проекте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97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цифровых проектов; качественная (условная) оценка распределения времени по этапам, без привязки к конкретной статистике.
</a:t>
            </a:r>
            <a:endParaRPr lang="en-US" sz="9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решаются споры в команде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порядка обсуждения и принятия решения в учебном сетевом проекте (универсальный сценарий командной работы).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Сетевое взаимодействие в учебной работе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сетевое взаимодействие помогает делать презентации, общие сообщения и учебные материалы вместе: каждый участник добавляет свою часть, а другие сразу видят изменения и могут предложить правки.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исследовательских заданиях ученики совместно собирают источники, сравнивают версии текста и проверяют факты. Это снижает риск ошибок и делает выводы более обоснованными.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упрощают согласование: версии сохраняются, изменения отслеживаются, а группе проще быстро довести работу до требований учителя. Особенно полезно при групповых задачах по информатике.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Волонтёры: один план — много рук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благотворительных мероприятиях люди договариваются о времени и распределяют задачи через общие чаты и документы. Кто-то готовит список участников, кто-то отвечает за сбор материалов. В итоге быстро сходятся разные предложения в общий план и понятные шаги.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 по интересам: проект растёт по комментариям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любительского кружка обсуждают идеи, делятся черновиками и дополняют работу после консультаций. Один размещает набросок, другой предлагает улучшение, третий уточняет факты. Так проект собирают постепенно, а участники находят общий ритм даже из разных районов.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Сетевое взаимодействие вне школы
</a:t>
            </a:r>
            <a:endParaRPr lang="en-US" sz="5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проблем возникает из‑за организации: когда роли и правила переписки не зафиксированы, сообщения становятся шумом. Тогда участники дольше находят нужную информацию и сильнее отвлекаются.
</a:t>
            </a:r>
            <a:pPr algn="l" indent="0" marL="0">
              <a:lnSpc>
                <a:spcPct val="150041"/>
              </a:lnSpc>
              <a:buNone/>
            </a:pPr>
            <a:r>
              <a:rPr lang="en-US" sz="2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техника влияет, но основная доля трудностей связана с координацией: роли, источники и порядок файлов определяют скорость и качество.
</a:t>
            </a:r>
            <a:endParaRPr lang="en-US" sz="215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совместной работе в сети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98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 за групповыми цифровыми проектами; условная шкала частоты встречаемости трудностей, без статистических замеров.
</a:t>
            </a:r>
            <a:endParaRPr lang="en-US" sz="9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67604"/>
            <a:ext cx="10121400" cy="79631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эффективной командной работы в сети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правила, которые помогают группе быстрее договариваться, уменьшать ошибки и поддерживать порядок в материалах и сообщениях.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порядка (файлы, канал, сроки) снижает технические и организационные ошибки, а проверка источников и уважительный тон улучшают качество обсуждений и результата.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организации школьных цифровых проектов (обобщение практик).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к общему результату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 учебного сетевого проекта: шаги выполняются разными участниками и при необходимости повторяются.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Сетевое коллективное взаимодействие — это не только переписка, а совместное создание результата с помощью цифровых средств. Команда получает общий продукт, потому что действия согласованы и направлены на цель.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сетевого коллективного взаимодействия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работы зависит от доверия, точности информации и дисциплины: участники отвечают за свою часть, соблюдают правила коммуникации и фиксируют договорённости. Это делает процесс предсказуемым.
</a:t>
            </a:r>
            <a:endParaRPr lang="en-US" sz="2661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безопасности соблюдаются, а факты проверяются, команда двигается быстрее и реже допускает ошибки. Так информатика соединяется с цифровой культурой и реальной командной деятельностью.
</a:t>
            </a:r>
            <a:endParaRPr lang="en-US" sz="26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 сеть помогает работать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Сетевое коллективное взаимодействие объединяет людей, знания и инструменты для общих задач. Школьники учатся, создают проекты, обмениваются файлами и проверяют результат. Эффективность держится на общей цели, ролях, уважении и безопасности.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2026-05-14T11:45:17Z</dcterms:created>
  <dcterms:modified xsi:type="dcterms:W3CDTF">2026-05-14T11:45:17Z</dcterms:modified>
</cp:coreProperties>
</file>