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романа-эпопеи: художественный мир эпохи и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история, личные судьбы, голос народа: в одном жанре.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роман-эпопея занимает особое место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показывает не только жизнь героев, но и движение самой истории. Через крупные события и частные судьбы этот жанр помогает увидеть, как меняется общество и как эпоха испытывает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романа-эпопеи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героев постоянно связана с семейной историей и судьбой народа: частный выбор приобретает общественное значение и проверяется ходом истории.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охватывает широкий исторический период и стремится показать не отдельный эпизод, а целую эпоху со всеми ее переломами, конфликтами и последствиями для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обычно несколько сюжетных линий и множество персонажей разных возрастов, сословий и характеров, чьи судьбы развиваются параллельно и взаимно освещают друг друга.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романа-эпопеи характерны философские размышления о войне, мире, долге, свободе и смысле исторического движения, которое действует как главная сила повествования.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8828"/>
            <a:ext cx="4894200" cy="23247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и близкие эпические жанры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роман-эпопея отличается от других крупных повествовательных форм.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объединяет личное, семейное и общенациональное, поэтому его художественный масштаб шире, чем у близких жанров.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признаки жанра, принятые в школьном и вузовском анализе.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ход частной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романе-эпопее крупное историческое потрясение становится точкой, вокруг которой выстраиваются судьбы людей. Война не просто описывается как событие — она перестраивает отношения, разрушает привычный уклад и заставляет героев принимать решения, от которых зависит их будущее.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становится действием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ключевым событием становится Отечественная война 1812 года, а в «Тихом Доне» — Первая мировая и Гражданская войны. Карта, хроника, военная панорама и портреты эпохи помогают почувствовать масштаб происходящего.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проверка характера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повествования оказывается революция, автор показывает не только смену власти, но и ломку прежних представлений о долге, справедливости и верности. В такие моменты особенно заметно, как история входит в дом, семью и повседневный быт.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 как центр сюжета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жанра романа-эпопеи в литературоведении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изображения в романе-эпопее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раскрывает собственный круг конфликтов, но вместе они образуют единое историческое пространство.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жанра в том, что частное и общественное показаны как взаимосвязанные части одного процесса.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4113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главный участник истории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масса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сцены показывают не только подвиг отдельных людей, но и общий опыт армии, где личная смелость становится частью коллективного испытания и национальной памяти.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повседневность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городские труженики вносят в повествование ощущение реальной жизни: работа, лишения и заботы раскрывают, как народ переживает исторические потрясения.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быт помогает увидеть историю через обычные разговоры, традиции и отношения поколений. Так возникает образ народа не как толпы, а как живого сообщества.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голосов эпохи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Офицеры, дворяне, женщины, дети и простые жители создают многоголосие романа. Каждый голос добавляет новую грань к общей картине времени и страны.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судьба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романе-эпопее не наблюдает историю со стороны, а проживает ее вместе со страной. Именно поэтому массовые сцены становятся смысловым центром повествования.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роман-эпопея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художественного движения в жанре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романа-эпопеи: многоплановость и параллелизм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Военные, политические или социальные потрясения меняют ритм повествования. Контрасты между миром и катастрофой, успехом и потерей усиливают напряжение композиции.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мира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открывает эпоху в ее обычном течении: быт, общественные отношения, историческая ситуация. Читатель сразу видит пространство, где частная жизнь тесно связана с большим временем.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развиваются несколько сюжетов одновременно. Разные герои живут в разных средах, но их судьбы постепенно сближаются и сравниваются через общие исторические обстоятельства.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обобщение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не только судьбы героев, но и смысл эпохи. Многообразие сцен складывается в цельную историческую картину, где важен каждый человеческий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философский смысл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как мыслитель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романа-эпопеи не ограничивается рассказом о событиях. Он оценивает поступки героев, связывает их с нравственными вопросами и помогает увидеть масштаб исторического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истории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размышления о власти, свободе, войне и случайности. Особенно важно то, как частная судьба превращается в часть общего исторического движения и народной памяти.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романа-эпопеи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романа-эпопеи соединяет высокую книжную лексику с разговорными интонациями, поэтому рядом с философскими размышлениями естественно звучат бытовые реплики, военные термины и точные исторические детали.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помогает различать социальное положение, воспитание и внутренний мир героев: дворянская, солдатская и народная речь создают многоголосие, необходимое для изображения целой эпохи.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строится на конкретных именах мест, реалиях времени, эпитетах и сравнениях, благодаря чему художественный мир выглядит достоверным и одновременно передает масштаб исторических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 литературоведческим признакам жанра, принятым в школьном анализе.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героев в романе-эпопее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жанре распределяются не случайно: каждый уровень расширяет картину эпохи и показывает, как история входит в частную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связь героя с судьбой страны, тем выше его значение в романе-эпопее.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преемственность: произведение связывает поколения, показывая, как опыт прошлого влияет на настоящее и формирует представление о будущем.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свобода: герои сталкиваются с нравственной ответственностью, необходимостью подчиняться обстоятельствам и правом сохранить собственное достоинство.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мир: рядом с боевыми сценами изображаются будни, семейные отношения, любовь и мирный труд, поэтому контраст особенно заметен.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личность: роман-эпопея показывает, как частный выбор человека проверяется крупными событиями и превращается в часть общего исторического процесса.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жанра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русские романы-эпопеи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произведения русской литературы, изучаемые в школьном курсе.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произведения раскрывают масштаб эпохи через судьбы людей и коллективный исторический опыт.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объединяют исторический масштаб, многоголосие и соединение личной судьбы с судьбой народа.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как классический образец жанра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1805 год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широкая панорама дворянской жизни, светского общества и первых военных столкновений, задающих исторический масштаб повествования.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главы соединяют судьбы героев с размышлением о народной победе и роли человека в истории, что делает роман образцом жанра.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1807 год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линии героев переплетаются с военными событиями, а личные испытания заставляют по-новому взглянуть на долг, честь и смысл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становится центром романа: показаны Бородинское сражение, пожар Москвы, партизанская борьба и движение народных сил.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панорама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собирает в одном пространстве батальные сцены, семейные комнаты, дороги, усадьбы, лагеря и площади, поэтому эпоха воспринимается не как схема, а как живая, подвижная среда.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бала, домашнего вечера, походного быта и народного бедствия усиливает контраст между повседневностью и исторической катастрофой, помогая увидеть, как меняется человеческая жизнь под давлением времени.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композиционным закономерностям жанра романа-эпопеи.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исторические события меняют судьбы героев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линия героя в романе-эпопее почти никогда не существует отдельно: ее направление меняется вместе с ходом войны, кризиса и общественных потрясений.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историческое давление, тем острее нравственный выбор и тем заметнее внутреннее взросление персонажа.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романы-эпопеи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чтения: от исторической памяти к гражданскому и личностному пониманию опыта эпохи.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00" y="1162513"/>
            <a:ext cx="323400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4950" y="1190053"/>
            <a:ext cx="335400" cy="268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29200" y="1190053"/>
            <a:ext cx="335400" cy="26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9450" y="1162513"/>
            <a:ext cx="323400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297700" y="1175146"/>
            <a:ext cx="335400" cy="2981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роман-эпопею на уроке и на экзамене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выходят за пределы частной жизни и охватывают целую эпоху: войну, революцию или национальный кризис, который меняет судьбу общества.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масштаб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действует широкий круг героев разных возрастов и сословий, а несколько сюжетных линий развиваются параллельно и взаимосвязано.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персонажей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героя постоянно соотносится с судьбой страны, поэтому частная история получает общенациональное значение и историческую глубину.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народом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ограничивается сюжетом: он размышляет о войне, долге, свободе, цене победы и закономерностях истории, усиливая смысл произведения.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обобщения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сцены, массовые эпизоды и исторические картины соединяются в одном тексте, создавая ощущение большого и многослойного художественного мира.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планов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который сохраняет память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соединяет личное и историческое, частную судьбу и движение народа, поэтому остается одним из самых сильных способов понять время, человека и его нравственный выбор.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2026-05-20T01:11:00Z</dcterms:created>
  <dcterms:modified xsi:type="dcterms:W3CDTF">2026-05-20T01:11:00Z</dcterms:modified>
</cp:coreProperties>
</file>