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превращение энергии: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процессы, поддерживающие жизнь через превращение веществ и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понимания метаболизма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обмена веществ началось в XIX веке с трудов Либиха и Павлова, заложив фундамент для современной биологии, рассматривающей метаболизм как основу жизнедеятельности организмов.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совокупность химических реакций, обеспечивающих преобразование питательных веществ в энергию и строительные компоненты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клетки необходимыми ресурсами и способствуют их здоровью и функционированию на протяжении всей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охватывает поглощение, преобразование и выведение продуктов обмена для поддержания гомеостаза и жизнедеятельности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анаболизм: основные этапы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распад сложных молекул с выделением энергии, необходимой для поддержания жизненных функций организма и синтеза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состоит в строительстве сложных молекул из простых, используя энергию для роста, восстановления и обновления клеток и тканей.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пищевой энергетике, ВОЗ,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энергии: углеводы, жиры и белки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наибольшее количество энергии на грамм, но все макроэлементы важны для нормального метаболизма.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критически важен сбалансированный рацион с правильным соотношением углеводов, жиров и белков.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получение энергии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реакции обеспечивают организм топливом для всех биохимических процессов и активности различных 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включает расщепление глюкозы в процессе гликолиза, что приводит к высвобождению энергии и формированию АТФ.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липидов в митохондриях также способствует образованию энергии, необходимой для клеточных функций и поддержания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построение компонентов клетки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 создаются из простых жировых кислот и служат важными компонентами мембран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осуществляется из аминокислот и необходим для формирования клеточных структур и ферментов.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ДНК и РНК в клетках позволяет хранить и передавать наследственную информацию.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требует энергии АТФ и служит основой для роста, восстановления тканей и поддержания жизнедеятельности.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10533"/>
            <a:ext cx="4534800" cy="20139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питательных веществ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функции углеводов, белков и жиров и их значение для обмена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любого компонента нарушает нормальные метаболические процессы и может привести к заболеваниям.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— помощник в переваривании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ускоряет расщепление крахмала в слюне и кишечнике на простые сахара, обеспечивая быстрое получение энергии из пищи.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— ключ к жировому обмену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расщепляет жиры на глицерин и жирные кислоты, что важно для использования липидов в энергетическом обмене и строительстве клеток.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 — строители белков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 расщепляют белки на аминокислоты, необходимые для синтеза новых белков и восстановления тканей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катализаторы жизни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главным переносчиком энергии внутри клетки, обеспечивая её необходимой силой для биохимических реакций.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АТФ требуется для мышечных сокращений, передачи нервных импульсов и синтеза важных молекул.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происходит в митохондриях при расщеплении питательных веществ в процессе катаболизма.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универсальный источник энергии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энергии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биохимические процессы метаболизма в клетках
</a:t>
            </a:r>
            <a:endParaRPr lang="en-US" sz="23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обмена веществ на рост и развитие подростков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подростковый возраст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значительно ускоряется из-за резкого развития органов и тканей, что повышает потребности организма в энергии и питательных веществах.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подростковый возраст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обмена постепенно стабилизируются, но всё ещё остаются повышенными для завершения формирования организма.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полового созревания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сдвиги усиливают метаболизм, что требует увеличенного поступления белков, витаминов и минералов для поддержания роста и иммунитета.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питания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необходимых веществ в рационе тормозит рост и развитие, увеличивает риск заболеваний и снижает общий запас жизненных сил.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метаболизма,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обмена веществ: дети и взрослые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 расход энергии — у детей обмен веществ наращивается для поддержки интенсивного роста.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требуют больше энергии для развития, взрослые — для поддержания функций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обмен веществ играет ключевую роль в терморегуляции и поддержании жизнедеятельности организмов при изменениях окружающей среды.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холоднокровных животных метаболизм идёт медленнее, из-за чего температура их тела колеблется в зависимости от окружающей среды.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энергии, получаемой из пищи, расходуется именно на согревание тела, что особенно важно для млекопитающих и птиц в холодной среде.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создаёт тепло, необходимое для сохранения постоянной температуры у теплокровных животных, обеспечивая оптимальные условия для работы клеток.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 тела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Ускоренный метаболизм жирафа
</a:t>
            </a:r>
            <a:pPr algn="l" indent="0" marL="0">
              <a:lnSpc>
                <a:spcPct val="130039"/>
              </a:lnSpc>
              <a:buNone/>
            </a:pPr>
            <a:r>
              <a:rPr lang="en-US" sz="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поддерживают интенсивный обмен веществ, чтобы снабжать кровью и питательными веществами свои длинные конечности, что требует постоянного и эффективного расхода энергии.
</a:t>
            </a:r>
            <a:endParaRPr lang="en-US" sz="119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обмена веществ у медведей во время спячки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зимней спячки медведи значительно снижают скорость метаболизма, что позволяет экономить энергию и выживать без еды в течение нескольких месяцев.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метаболизм серых мышей
</a:t>
            </a:r>
            <a:pPr algn="l" indent="0" marL="0">
              <a:lnSpc>
                <a:spcPct val="130039"/>
              </a:lnSpc>
              <a:buNone/>
            </a:pPr>
            <a:r>
              <a:rPr lang="en-US" sz="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мыши благодаря быстрому обмену веществ сохраняют тепло и высокую активность даже в холодных условиях, что способствует их выживанию и постоянной подвижности.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обмена веществ в животном мире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в обмене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обеспечивает нормальный ход обменных процессов. Недостаток витаминов и микроэлементов замедляет метаболизм и ослабляет организм.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калорий ведёт к накоплению жира и нарушению баланса энергии, что способствует развитию ожирения и других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обмена веществ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гормон щитовидной железы, ускоряет обмен веществ и стимулирует синтез белков, влияя на энергетический обмен в организме.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из надпочечников мобилизует запасы энергии в стрессовых ситуациях, временно повышая мощность обменных процессов.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секретируемый поджелудочной железой, помогает клеткам усваивать глюкозу и регулирует уровень сахара в крови.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данные 2023 года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параметры, влияющие на интенсивность метаболизма у различных групп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зависит от комплекса факторов, включая возраст и образ жизни, что важно учитывать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веществ: основные патологии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снижает активность обменных процессов, вызывая слабость, замедление сердца и увеличение массы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из-за нехватки инсулина, что приводит к неправильному усвоению углеводов и повышению сахара в крови.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развивается при избыточном поступлении энергии, которая откладывается в виде жировых запасов, нарушая нормальный обмен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лечение требует комплексного подхода, включая корректировку питания, физической активности и медикаментозной терапии.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фундамент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обмена веществ помогает принимать правильные решения для поддержания здоровья и предотвращения болезней, открывая новые возможности для продления активной жизни.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2026-05-08T23:36:11Z</dcterms:created>
  <dcterms:modified xsi:type="dcterms:W3CDTF">2026-05-08T23:36:11Z</dcterms:modified>
</cp:coreProperties>
</file>