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 эпоха Наполеона: обзор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событий и идей, изменивших Францию и мир в XVIII–XIX веках
</a:t>
            </a:r>
            <a:endParaRPr lang="en-US" sz="3621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Франции столкнулось с большими социальными и экономическими проблемами. Идеи Просвещения и неспособность короля Людовика XVI изменить систему вызвали рост недовольства и подготовили почву для революции.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перемены во Франции XVIII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Французской революции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неравенство: духовенство и дворянство имели привилегии, тогда как третье сословие несла все налоговое бремя и испытывала бедность.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 страны стал критическим из-за огромного национального долга и затрат на войны, что затруднило выплату долгов и содержание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 Просвещения способствовало критике несправедливости и требованию равенства, свободы и реформ в обществе и государстве.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63361"/>
            <a:ext cx="4166100" cy="22852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 французского общества перед революцией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характеризуется большим числом третьего сословия и единственным плательщиком налогов.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было основой общества и единственным платившим налоги, что создавало социальное напряжение.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переписи XVIII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государственного долга Франции в XVIII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долга был во многом вызван войной за независимость США и расточительным двором Людовика XVI.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1789 году половина бюджета уходила на обслуживание долгов, что усугубляло экономический кризис и способствовало революции.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финансовые отчёты Франции XVIII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начала революции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Генеральных штатов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1789 году Людовик XVI из-за кризиса созвал Генеральные штаты. Представители третьего сословия потребовали реформ, но столкнулись с сопротивлением дворянства и духовенства.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Бастилии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1789 года парижане штурмовали Бастилию, символ королевской тирании. Это событие стало началом массового народного восстания и символом борьбы за свободу.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революционные реформы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собрание приняло «Декларацию прав человека и гражданина», оформив новую концепцию свободы, равенства и права на собственность.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отменены феодальные права, что завершило долгую эпоху феодализма и укрепило равенство перед законом.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церкви национализированы, что ослабило влияние католической церкви и обеспечило ресурсы для государства.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шаги заложили основы нового общества с гражданской ответственностью и новыми правовыми нормами.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 во Франции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конституция 1791 года ввела разделение властей на законодательную, исполнительную и судебную branches, ограничив власть короля.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сохранил престол, но парламент получил право влиять на управление и законы, создавая баланс сил.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политические клубы — жирондисты, якобинцы и кордельеры, которые играли важную роль в политической борьбе.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 Австрией и Пруссией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1792 году Франция объявила войну европейским монархиям, которые опасались распространения революционных идей. Сражения шли по всем границам страны.
</a:t>
            </a:r>
            <a:endParaRPr lang="en-US" sz="1117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Антифранцузская коалиция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1793 году против Франции выступила коалиция из 15 государств, создав огромный фронт против революционного режима. Это превратило конфликт в масштабную европейскую войну.
</a:t>
            </a:r>
            <a:endParaRPr lang="en-US" sz="1006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революционных войн в Европе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августа 1792 года произошёл штурм дворца Тюильри, что ознаменовало конец монархии во Франции. Король был арестован и лишён власти.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 и казнь Людовика XVI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1793 года Людовик XVI был осуждён Национальным конвентом и казнён на гильотине, символизируя окончательный разрыв с монархическим прошлым.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16 000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лишились жизни в ходе массовых репрессий для защиты революции.
</a:t>
            </a:r>
            <a:endParaRPr lang="en-US" sz="1727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якобинского террора в 1793–1794 годах казнили более 16 000 человек. Это демонстрирует суровость режима и решимость подавлять противников революции.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архивы Французской революции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Директории: нестабильность и трудности
</a:t>
            </a:r>
            <a:endParaRPr lang="en-US" sz="2759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 год — учреждение Директории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передана коллегиальному руководству из пяти директоров, пытавшихся стабилизировать страну после террора и гражданской войны.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1797 год — политические кризисы и восстания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выступления против коррупции и экономических сложностей, что подрывало доверие к правительству и усиливало напряжённость.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 год — потеря власти Директории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недовольства и неспособность эффективно управлять страной создали почву для государственного переворота Наполеона.
</a:t>
            </a:r>
            <a:endParaRPr lang="en-US" sz="12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переворот Наполеона и установление консулата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1799 года Наполеон Бонапарт осуществил государственный переворот, упразднив Директорию. Новый режим стремился обеспечить порядок, закладывая основы авторитарного управления.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консульской республики с Наполеоном в роли первого консула значительно усилило его власть. Это событие положило начало новому этапу французской истории — диктатуре ради стабильности.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 ход переворота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 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империи и коронация Наполеона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1804 году Наполеон объявил о создании Французской империи и принял титул императора, что символизировало окончание республиканского этапа и начало новой эпохи.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в соборе Парижской Богоматери прошла церемония коронации, где Наполеон сам возложил на себя корону, подчеркивая собственную власть и независимость от папской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Наполеона: внутренняя политика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Гражданского кодекса закрепило основные гражданские права, обеспечивая равенство перед законом и защиту собственности, что стало фундаментом правовой системы.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государственного управления обеспечила единый контроль и эффективное управление страной через новую систему административных округов и чиновников.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образовании включали создание лицеев и университетов, что способствовало распространению знаний и подготовке квалифицированных кадров для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остатков феодальных порядков и национализация церковной собственности способствовали укреплению нового социального порядка и развитию экономики.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военные кампании эпохи Наполеона
</a:t>
            </a:r>
            <a:endParaRPr lang="en-US" sz="273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Аустерлице — триумф стратегии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1805 году Наполеон одержал блестящую победу над объединёнными силами Австрии и России. Эта битва укрепила его влияние и изменила баланс сил в Европе.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Россию 1812 года — катастрофическое поражение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 Россией привела к масштабным потерям: из огромной армии вернулась лишь малая часть, что стало началом конца имперских амбиций Наполеона.
</a:t>
            </a:r>
            <a:endParaRPr lang="en-US" sz="102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Ваграме 1809 года — подтверждение военной мощи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сражения с Австрией Наполеон вновь проявил военное мастерство, обеспечив победу и закрепив контроль над Центральной Европой на несколько лет.
</a:t>
            </a:r>
            <a:endParaRPr lang="en-US" sz="10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5942" y="0"/>
            <a:ext cx="46763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402675"/>
            <a:ext cx="59196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Наполеона и конец эпохи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1496875"/>
            <a:ext cx="50820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поражений и катастрофического похода в Россию в 1814 году Наполеон отрёкся от престола и был сослан на остров Эльба, потеряв контроль над Францией.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1" y="2977278"/>
            <a:ext cx="4290300" cy="10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1815 году последовал краткий возврат к власти — «Сто дней», завершившийся поражением при Ватерлоо и окончательным изгнанием на остров Святой Елены.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французской революции и Наполеона на Европу
</a:t>
            </a:r>
            <a:endParaRPr lang="en-US" sz="2294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гражданских прав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Наполеоновские реформы закрепили идеи свободы и равенства, создав основу для современных прав человека и законов.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политической карте Европы ускорили развитие национального самосознания и укрепление суверенных государств.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и национальные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стимулировали рост демократических и националистических идей в разных странах, что повлияло на дальнейшую историю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итоги и историческое наследие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«Свобода, равенство, братство» стал девизом, отражающим дух революционной эпохи и важнейшие общественные идеалы, принятые во Франции и за её пределами.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гражданского общества и развитие парламентаризма заложили основы современных демократических систем и практик участия граждан в управлении.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Наполеона, особенно Гражданский кодекс, стало базой для множества правовых систем, оказав влияние на конституции многих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Французской революции и Наполеона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демократии, равенства и прав человека, рожденные в революции и эпоху Наполеона, продолжают влиять на современное мировое общество и формируют представления о справедливости и гражданстве.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2026-05-10T23:41:41Z</dcterms:created>
  <dcterms:modified xsi:type="dcterms:W3CDTF">2026-05-10T23:41:41Z</dcterms:modified>
</cp:coreProperties>
</file>