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9513" y="4517900"/>
            <a:ext cx="58650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1281150" y="1333500"/>
            <a:ext cx="6581700" cy="29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положения теории Чарлза Дарвина об эволюции органического мира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виды изменяются и почему возникают новые формы жизни?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8" y="0"/>
            <a:ext cx="429964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Дарвин пришёл к своей теории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происхождение видов вызывало споры. Наблюдения во время плавания на «Бигле», особенно на Галапагосах, и чтение Мальтуса помогли Дарвину понять роль отбора и ограниченных ресурсов.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Дарвина об изменяемости видов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не неизменны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показал, что виды не сохраняются одинаковыми вечно. Со временем они постепенно меняются под влиянием наследственности и условий жизни, накапливая новые признаки.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признаки сохраняются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важна не просто сила, а соответствие условиям среды. Особи с полезными признаками чаще выживают, размножаются и передают эти особенности потомкам.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7271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накапливаются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различия между поколениями кажутся незаметными, но за длительное время они складываются. Так возникают заметные отличия между популяциями и появляются новые виды.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98034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общее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живого мира объясняется не мгновенным созданием, а долгим историческим процессом. Современные виды связаны родством и происходят от общих предков.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9228" y="933675"/>
            <a:ext cx="3981793" cy="3966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на «Бигле» как источник научных наблюдений
</a:t>
            </a:r>
            <a:endParaRPr lang="en-US" sz="2238" dirty="0"/>
          </a:p>
        </p:txBody>
      </p:sp>
      <p:sp>
        <p:nvSpPr>
          <p:cNvPr id="9" name="Text 1"/>
          <p:cNvSpPr txBox="1"/>
          <p:nvPr/>
        </p:nvSpPr>
        <p:spPr>
          <a:xfrm>
            <a:off x="48844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материалов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кругосветного плавания Дарвин собирал растения, животных, окаменелости и образцы пород. Эти материалы позволили ему сравнивать организмы из разных мест и искать закономерности.
</a:t>
            </a:r>
            <a:endParaRPr lang="en-US" sz="1270" dirty="0"/>
          </a:p>
        </p:txBody>
      </p:sp>
      <p:sp>
        <p:nvSpPr>
          <p:cNvPr id="10" name="Text 2"/>
          <p:cNvSpPr txBox="1"/>
          <p:nvPr/>
        </p:nvSpPr>
        <p:spPr>
          <a:xfrm>
            <a:off x="48844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похожих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особенно внимательно сопоставлял близкие виды на материке и островах. Различия в строении и образе жизни помогали понять, как условия среды влияют на живые организмы.
</a:t>
            </a:r>
            <a:endParaRPr lang="en-US" sz="1254" dirty="0"/>
          </a:p>
        </p:txBody>
      </p:sp>
      <p:sp>
        <p:nvSpPr>
          <p:cNvPr id="11" name="Text 3"/>
          <p:cNvSpPr txBox="1"/>
          <p:nvPr/>
        </p:nvSpPr>
        <p:spPr>
          <a:xfrm>
            <a:off x="71448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Галапагосские острова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Галапагосах Дарвин увидел, что сходные виды могут по-разному приспосабливаться к местным условиям. Именно это наблюдение стало одним из самых важных для его выводов.
</a:t>
            </a:r>
            <a:endParaRPr lang="en-US" sz="1303" dirty="0"/>
          </a:p>
        </p:txBody>
      </p:sp>
      <p:sp>
        <p:nvSpPr>
          <p:cNvPr id="12" name="Text 4"/>
          <p:cNvSpPr txBox="1"/>
          <p:nvPr/>
        </p:nvSpPr>
        <p:spPr>
          <a:xfrm>
            <a:off x="71448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идей Мальтуса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работы Томаса Мальтуса о росте населения и нехватке ресурсов подсказало Дарвину, что в природе всегда идёт борьба за существование, а выживают не все особи.
</a:t>
            </a:r>
            <a:endParaRPr lang="en-US" sz="1345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внутри одного вида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даже у близких особей признаки различаются. Такие различия не случайны и могут передаваться потомкам.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наследуемые различия создают материал для естественного отбора и делают эволюцию возможной.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теме; значения условные.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существование в природе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Пища, вода, территория и укрытия не бывают бесконечными. Поэтому особи одного вида постоянно соперничают за доступ к важным для жизни условиям.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других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выживание влияют не только соперники того же вида. Хищники, паразиты и болезни тоже уменьшают число особей, которые смогут оставить потомство.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средой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Жара, холод, засуха, нехватка света и другие неблагоприятные условия отбрасывают тех, кто хуже приспособлен. Среда как будто проверяет организм на устойчивость.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выживают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сохраняется только часть популяции. Те, кому повезло иметь полезные признаки, чаще доживают до размножения и передают свои особенности дальше.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в действии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Последовательность, описанная в теории Ч. Дарвина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7289" y="460875"/>
            <a:ext cx="4204922" cy="419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6050" y="228800"/>
            <a:ext cx="4720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естественного отбора: вьюрки Галапагосских островов
</a:t>
            </a:r>
            <a:endParaRPr lang="en-US" sz="2398" dirty="0"/>
          </a:p>
        </p:txBody>
      </p:sp>
      <p:sp>
        <p:nvSpPr>
          <p:cNvPr id="8" name="Text 1"/>
          <p:cNvSpPr txBox="1"/>
          <p:nvPr/>
        </p:nvSpPr>
        <p:spPr>
          <a:xfrm>
            <a:off x="789050" y="1337298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клювы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близких видов вьюрков форма и размер клюва заметно различаются. Эти отличия помогают каждому виду лучше использовать именно тот корм, который доступен в его среде.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9050" y="2564445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средой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крепкий клюв удобен для раскалывания семян, а тонкий и длинный — для ловли насекомых или добывания нектара. Строение связано с образом жизни птицы.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89050" y="3791591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через отбор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 вьюрки, чьи признаки лучше подходили к местным условиям, выживали успешнее. Со временем такие особенности закреплялись в популяции и становились более заметными.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048500"/>
            <a:ext cx="4022400" cy="209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 эволюции действуют вместе и приводят к приспособлению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изменчивости, борьбы и отбора объясняет, как возникают приспособления и новые формы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Ч. Дарвин. «Происхождение видов», 1859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Движущие силы эволюции по Дарвину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350" y="1027075"/>
            <a:ext cx="205800" cy="23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0750" y="1027075"/>
            <a:ext cx="205800" cy="23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54350" y="3068825"/>
            <a:ext cx="235200" cy="235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28850" y="3025325"/>
            <a:ext cx="235200" cy="235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 естественный отбор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выбирает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искусственном отборе нужные признаки отбирает человек. Так получают породы собак, формы голубей, сорта капусты и пшеницы с нужными свойствами.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признаки закрепляются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в селекции, и в природе полезные признаки не исчезают случайно. Они передаются потомкам и постепенно становятся заметнее в следующих поколениях.
</a:t>
            </a:r>
            <a:endParaRPr lang="en-US" sz="1275" dirty="0"/>
          </a:p>
        </p:txBody>
      </p:sp>
      <p:sp>
        <p:nvSpPr>
          <p:cNvPr id="15" name="Text 4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отбирает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роль «отбирающей силы» выполняют условия жизни. Выживают и размножаются особи, чьи признаки лучше помогают им в конкретной среде.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даёт изменения, полезные человеку, а естественный — признаки, важные для самого организма. Поэтому результаты этих процессов не совпадают.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предки и ветвление линий видов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83175" y="946958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происхождение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полагал, что сходные виды возникают не отдельно, а от одного общего предка. Со временем его потомки расселяются в разные места и начинают изменяться по-разному.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783175" y="2275331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Ветвление линий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признаки накапливаются постепенно, поэтому одна исходная линия может дать несколько потомков. Так возникает разветвление, похожее на дерево, где каждая ветвь отражает историю вида.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83175" y="3603706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и 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происхождение объясняет, почему у разных организмов сохраняются похожие органы и признаки. Однако в новых условиях они могут служить для иных задач и выполнять разные функции.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доказательства эволюции, использованные в биологии
</a:t>
            </a:r>
            <a:endParaRPr lang="en-US" sz="2053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данных дополняют друг друга: одна показывает сходство организмов, другая — историю жизни на Земле, третья — влияние условий среды и отбора.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доказательства сходятся в одном: виды изменялись постепенно и связаны между собой общим происхождением.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биологии и «Происхождение видов» Ч. Дарвина (1859)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5300" y="2015075"/>
            <a:ext cx="235200" cy="23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53975" y="2015075"/>
            <a:ext cx="205800" cy="23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250" y="2015075"/>
            <a:ext cx="235200" cy="235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7225" y="2015075"/>
            <a:ext cx="235200" cy="235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организмов и их значение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и форма тела помогают животному сливаться с фоном. Это снижает риск быть замеченным хищником или, наоборот, облегчает незаметное приближение к добыче.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холода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Густая шерсть, слой жира и белая окраска помогают выживать в северных широтах. Такие признаки уменьшают потери тепла и делают организм менее заметным на снегу.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кактусов листья превращены в иглы, а стебель запасает воду. Это позволяет растениям жить в засушливых местах, где влаги очень мало.
</a:t>
            </a:r>
            <a:endParaRPr lang="en-US" sz="1500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Добывание пищи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клюв колибри помогает доставать нектар из глубоких цветков. Разные формы органов питания показывают, как строение связано с конкретной средой и образом жизни.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521237"/>
            <a:ext cx="4336500" cy="18812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взглядов Ламарка и Дарвина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объяснялись изменения живых организмов в двух классических теориях эволюции.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Ламарка изменения возникают в жизни особи, а у Дарвина уже существующие различия проходят отбор в природе.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классических эволюционных теорий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939" y="1419225"/>
            <a:ext cx="2009073" cy="1923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464" y="1419225"/>
            <a:ext cx="2009073" cy="192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теория Дарвина стала новой для науки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виды считали неизменными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времена Дарвина многие учёные полагали, что каждый вид создан сразу и остаётся постоянным. Такая точка зрения почти не оставляла места для объяснения разнообразия живого мира и его постепенных изменений.
</a:t>
            </a:r>
            <a:endParaRPr lang="en-US" sz="1358" dirty="0"/>
          </a:p>
        </p:txBody>
      </p:sp>
      <p:sp>
        <p:nvSpPr>
          <p:cNvPr id="8" name="Text 2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научная картина природы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предложил объяснение, основанное на наблюдениях, сравнениях и фактах из природы. На его идеях хорошо видны портрет учёного, книга «Происхождение видов» и образ дерева, показывающего родство организмов.
</a:t>
            </a:r>
            <a:endParaRPr lang="en-US" sz="1358" dirty="0"/>
          </a:p>
        </p:txBody>
      </p:sp>
      <p:sp>
        <p:nvSpPr>
          <p:cNvPr id="9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наблюдений к научной теории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наблюдениях Дарвина в природе и сравнении живых организмов и ископаемых форм.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1859: теория Дарвина
</a:t>
            </a:r>
            <a:pPr algn="ctr" indent="0" marL="0">
              <a:lnSpc>
                <a:spcPct val="100000"/>
              </a:lnSpc>
              <a:buNone/>
            </a:pPr>
            <a:r>
              <a:rPr lang="en-US" sz="5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объяснил эволюцию через наследственную изменчивость и естественный отбор, но не мог точно рассказать, как признаки передаются от родителей потомкам.
</a:t>
            </a:r>
            <a:endParaRPr lang="en-US" sz="1307" dirty="0"/>
          </a:p>
        </p:txBody>
      </p:sp>
      <p:sp>
        <p:nvSpPr>
          <p:cNvPr id="6" name="Text 1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биология
</a:t>
            </a:r>
            <a:pPr algn="ctr" indent="0" marL="0">
              <a:lnSpc>
                <a:spcPct val="100000"/>
              </a:lnSpc>
              <a:buNone/>
            </a:pPr>
            <a:r>
              <a:rPr lang="en-US" sz="5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теория эволюции объединяет данные генетики, молекулярной биологии и палеонтологии, а естественный отбор по-прежнему считается одним из главных механизмов.
</a:t>
            </a:r>
            <a:endParaRPr lang="en-US" sz="1263" dirty="0"/>
          </a:p>
        </p:txBody>
      </p:sp>
      <p:sp>
        <p:nvSpPr>
          <p:cNvPr id="7" name="Text 2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развитие генетики
</a:t>
            </a:r>
            <a:pPr algn="ctr" indent="0" marL="0">
              <a:lnSpc>
                <a:spcPct val="100000"/>
              </a:lnSpc>
              <a:buNone/>
            </a:pPr>
            <a:r>
              <a:rPr lang="en-US" sz="5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генов, хромосом и законов наследственности помогло уточнить механизм передачи признаков и дополнить идеи Дарвина более точными научными данными.
</a:t>
            </a:r>
            <a:endParaRPr lang="en-US" sz="1263" dirty="0"/>
          </a:p>
        </p:txBody>
      </p:sp>
      <p:sp>
        <p:nvSpPr>
          <p:cNvPr id="8" name="Text 3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дарвиновской теории и ее развитие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естественный отбор изменяет популяцию со временем
</a:t>
            </a:r>
            <a:endParaRPr lang="en-US" sz="2268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показан постепенный рост признака, который помогает выживанию. Чем больше поколений проходит, тем заметнее становится его распространение в популяции.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признак не появляется у всех сразу, но со временем становится обычным, если повышает шансы на выживание и размножение.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 основе принципа естественного отбора по Ч. Дарвину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теории Дарвина для биологии и практики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79375" y="1277362"/>
            <a:ext cx="2304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Дарвина помогает понять, почему на Земле так много разных видов. Она связывает разнообразие живого мира с длительными изменениями и общим происхождением организмов.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269075" y="1277424"/>
            <a:ext cx="2304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 бактерии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Дарвиновский подход помогает объяснить, почему бактерии могут становиться устойчивыми к антибиотикам. Выживают те клетки, которые случайно имеют полезные для них свойства.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411575" y="1277424"/>
            <a:ext cx="2304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селекции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естественного отбора полезны в селекции растений и животных. Человек использует их, чтобы сохранять нужные признаки и получать более урожайные или выносливые формы.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008125" y="3414652"/>
            <a:ext cx="2304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эволюции важна для сохранения биоразнообразия. Она помогает понимать, какие виды особенно уязвимы и почему исчезновение одной формы может нарушить равновесие в природе.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0325" y="3414652"/>
            <a:ext cx="2304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заложил основу эволюционного мышления в биологии. Сегодня его идеи используются в генетике, экологии, палеонтологии и других разделах науки о живом мире.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и рождение эволюционного взгляда на природу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Дарвина показала, что виды меняются постепенно, а наследственная изменчивость, борьба за существование и естественный отбор формируют приспособления и новые формы жизни.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2026-06-01T11:50:47Z</dcterms:created>
  <dcterms:modified xsi:type="dcterms:W3CDTF">2026-06-01T11:50:47Z</dcterms:modified>
</cp:coreProperties>
</file>