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внимание и выбор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влияют на внимание, а внимание — на выбор действий.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6219" y="0"/>
            <a:ext cx="37672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этих связях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вещи работают вместе каждый день: на уроке, дома, в спорте и в общении. Эмоция может сбить с цели, внимание помогает её удержать, а воля помогает сделать нужный шаг.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40063"/>
            <a:ext cx="9144000" cy="1902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8618100" cy="5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причины отвлечения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4425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шум или разговоры рядом быстро делят внимание на части. Тогда труднее услышать объяснение и удержать в памяти, что именно нужно делать прямо сейчас.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64434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Посторонние раздражители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453008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Замечание, обида или страх ошибки запускают внутренний спор. Мы начинаем думать не о задаче, а о том, как ответить, оправдаться или избежать неприятного момента.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2453017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эмоция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637334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задача кажется скучной, сложной или слишком длинной, появляется желание отложить её. Внимание уходит к более простым и приятным действиям, например к телефону.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4637343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Нежелание начинать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821663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усталость накапливается, мозгу труднее переключаться и удерживать цель. В таком состоянии даже простое задание требует больше усилий и быстрее вызывает отвлечение.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6821672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 перегрузка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50" y="1559570"/>
            <a:ext cx="336300" cy="298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050" y="2813965"/>
            <a:ext cx="307500" cy="30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650" y="4076958"/>
            <a:ext cx="336300" cy="298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эти слова
</a:t>
            </a:r>
            <a:endParaRPr lang="en-US" sz="26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52550" y="1320797"/>
            <a:ext cx="4725900" cy="7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способность выбрать, на чём держать ум сейчас. Внимание помогает замечать важное и не теряться среди лишних звуков, мыслей и движений вокруг.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752550" y="2579498"/>
            <a:ext cx="4725900" cy="7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сообщают, что для человека важно именно сейчас. Радость, злость, страх и интерес могут помогать, но иногда они слишком сильно захватывают мысли.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752550" y="3838207"/>
            <a:ext cx="4725900" cy="7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 помогает не остановиться на первом импульсе. Она нужна, чтобы продолжить дело, даже если хочется отвлечься, поспорить или отложить задачу на потом.
</a:t>
            </a:r>
            <a:endParaRPr lang="en-US" sz="12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эмоции забирают внимание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показано, как разные эмоции по-разному уменьшают доступное внимание к учебной задаче.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Тревога, злость и скука сильнее оттягивают внимание от задачи, чем интерес. Чем выше напряжение, тем сложнее слушать и действовать последовательно.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на основе типичных школьных ситуаций.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паузы к действию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самоконтроля в учебной ситуации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проверить в своих представлениях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611" y="1252404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 — это не одна большая сила, которая работает всегда одинаково. Она проявляется в конкретных действиях: остановиться, подумать, выбрать и продолжить.
</a:t>
            </a:r>
            <a:endParaRPr lang="en-US" sz="1049" dirty="0"/>
          </a:p>
        </p:txBody>
      </p:sp>
      <p:sp>
        <p:nvSpPr>
          <p:cNvPr id="6" name="Text 3"/>
          <p:cNvSpPr txBox="1"/>
          <p:nvPr/>
        </p:nvSpPr>
        <p:spPr>
          <a:xfrm>
            <a:off x="261642" y="1013255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 суперсиле
</a:t>
            </a:r>
            <a:endParaRPr lang="en-US" sz="1161" dirty="0"/>
          </a:p>
        </p:txBody>
      </p:sp>
      <p:sp>
        <p:nvSpPr>
          <p:cNvPr id="7" name="Text 4"/>
          <p:cNvSpPr txBox="1"/>
          <p:nvPr/>
        </p:nvSpPr>
        <p:spPr>
          <a:xfrm>
            <a:off x="261611" y="222640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не доказывает слабость характера. Чаще она означает, что человек устал, расстроен, спешит или взял на себя слишком сложную задачу без поддержки.
</a:t>
            </a:r>
            <a:endParaRPr lang="en-US" sz="1049" dirty="0"/>
          </a:p>
        </p:txBody>
      </p:sp>
      <p:sp>
        <p:nvSpPr>
          <p:cNvPr id="8" name="Text 5"/>
          <p:cNvSpPr txBox="1"/>
          <p:nvPr/>
        </p:nvSpPr>
        <p:spPr>
          <a:xfrm>
            <a:off x="261642" y="198722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об ошибке
</a:t>
            </a:r>
            <a:endParaRPr lang="en-US" sz="1161" dirty="0"/>
          </a:p>
        </p:txBody>
      </p:sp>
      <p:sp>
        <p:nvSpPr>
          <p:cNvPr id="9" name="Text 6"/>
          <p:cNvSpPr txBox="1"/>
          <p:nvPr/>
        </p:nvSpPr>
        <p:spPr>
          <a:xfrm>
            <a:off x="261598" y="320042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развивается через маленькие повторения. Когда человек часто тренируется делать паузу и возвращаться к делу, нужное поведение становится привычнее.
</a:t>
            </a:r>
            <a:endParaRPr lang="en-US" sz="1049" dirty="0"/>
          </a:p>
        </p:txBody>
      </p:sp>
      <p:sp>
        <p:nvSpPr>
          <p:cNvPr id="10" name="Text 7"/>
          <p:cNvSpPr txBox="1"/>
          <p:nvPr/>
        </p:nvSpPr>
        <p:spPr>
          <a:xfrm>
            <a:off x="261628" y="296124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тренировки
</a:t>
            </a:r>
            <a:endParaRPr lang="en-US" sz="1161" dirty="0"/>
          </a:p>
        </p:txBody>
      </p:sp>
      <p:sp>
        <p:nvSpPr>
          <p:cNvPr id="11" name="Text 8"/>
          <p:cNvSpPr txBox="1"/>
          <p:nvPr/>
        </p:nvSpPr>
        <p:spPr>
          <a:xfrm>
            <a:off x="261598" y="4174462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не всегда связан с отсутствием воли. Иногда причина в сильном стрессе, перегрузке или нехватке сна, когда ресурсов внимания просто меньше.
</a:t>
            </a:r>
            <a:endParaRPr lang="en-US" sz="1049" dirty="0"/>
          </a:p>
        </p:txBody>
      </p:sp>
      <p:sp>
        <p:nvSpPr>
          <p:cNvPr id="12" name="Text 9"/>
          <p:cNvSpPr txBox="1"/>
          <p:nvPr/>
        </p:nvSpPr>
        <p:spPr>
          <a:xfrm>
            <a:off x="261628" y="3935277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срыва
</a:t>
            </a:r>
            <a:endParaRPr lang="en-US" sz="116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053806"/>
            <a:ext cx="4776300" cy="16225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триггеры отвлечения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отвлечений разные признаки. Если заметить свой тип реакции, легче выбрать подходящий способ вернуть внимание.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отвлечение может выглядеть по-разному. Наблюдение за собой помогает понять, что именно мешает: эмоция, усталость или страх ошибки.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классификация типичных школьных отвлечений.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3350" y="1843395"/>
            <a:ext cx="207600" cy="207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650" y="1843395"/>
            <a:ext cx="207600" cy="207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0725" y="1836195"/>
            <a:ext cx="194250" cy="22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392311" y="2254200"/>
            <a:ext cx="25008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эмоцию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своё состояние коротко и точно: «Я злюсь», «Я волнуюсь», «Я устал». Когда эмоция становится словом, её легче отделить от поступка.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11600" y="2254200"/>
            <a:ext cx="25008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Дышать медленнее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медленный вдох и длинный выдох в течение 30–60 секунд. Такой ритм помогает снизить внутреннее напряжение и выиграть время для более спокойного решения.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73011" y="2254200"/>
            <a:ext cx="25008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Перейти к делу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короткой паузы не спорьте с чувством, а вернитесь к делу. Даже один спокойный шаг лучше, чем попытка действовать на сильном раздражении.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техника для первых секунд
</a:t>
            </a:r>
            <a:endParaRPr lang="en-US" sz="3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эмоции по шкале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ситуация может ощущаться по-разному в разные дни. Поэтому важно не угадывать, а быстро оценить своё состояние.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напряжение, тем нужнее пауза и помощь. При низком уровне достаточно короткого переключения, при высоком важнее сначала стабилизироваться.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шкала по типичным школьным ситуациям.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00" y="1121138"/>
            <a:ext cx="4453800" cy="1187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200" y="2388505"/>
            <a:ext cx="4453800" cy="118739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00" y="3655880"/>
            <a:ext cx="4453800" cy="1187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запустить внимание заново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58800" y="1120683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 вместо трёх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шумной перемены легко начать с трёх дел сразу: открыть учебник, ответить в чате и искать ручку. Но внимание быстрее возвращается, когда перед глазами только одна задача. Один маленький шаг запускает работу и снимает лишнее напряжение.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8800" y="2388050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рабочий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это выглядит просто: ставишь таймер на 10–15 минут и работаешь без переключений. Короткая пауза потом помогает не устать раньше времени. Такой ритм делает сложное задание понятнее и помогает дойти до конца.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58800" y="3655425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маленький шаг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трудный момент — старт. Поэтому полезно выбрать действие, которое занимает меньше минуты: открыть тетрадь, написать дату, решить первый пример. Когда первый шаг сделан, продолжать намного легче.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24291" y="225"/>
            <a:ext cx="411881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45528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начать без откладывания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34776" y="1622021"/>
            <a:ext cx="4179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убери со стола всё, что не нужно прямо сейчас. Когда вокруг меньше предметов, глазу проще не цепляться за лишнее, а голове — не переключаться на случайные дела.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4794" y="1300523"/>
            <a:ext cx="4179600" cy="25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Освободить место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4776" y="2800164"/>
            <a:ext cx="4179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поставь таймер на ближайшие 10 минут. Ограничение по времени делает задачу конкретной и помогает не думать о всём уроке сразу, а сосредоточиться на коротком отрезке работы.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34794" y="2478666"/>
            <a:ext cx="4179600" cy="25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Ограничить время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4776" y="3978314"/>
            <a:ext cx="4179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назови один результат, который должен быть готов к сигналу таймера. Это может быть решённый номер, заполненная строка или прочитанный абзац. Один ясный результат проще начать и проверить.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34794" y="3656816"/>
            <a:ext cx="4179600" cy="25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результат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18466"/>
            <a:ext cx="9144000" cy="23217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обращаться с липучими мыслями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576" y="1698680"/>
            <a:ext cx="27855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мысль о плохой оценке или ошибке прилипает сильнее самого задания. Тогда полезно не спорить с ней, а коротко отметить её и вернуться к делу позже.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1593" y="1238708"/>
            <a:ext cx="27855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Отложить мысль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179228" y="1698680"/>
            <a:ext cx="27855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«потом подумаю» помогает не застрять в тревоге. Если записать мешающую мысль на листок, мозгу легче отпустить её и снова заняться тем, что нужно сейчас.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179241" y="1238708"/>
            <a:ext cx="27855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Снять напряжение
</a:t>
            </a:r>
            <a:endParaRPr lang="en-US" sz="1100" dirty="0"/>
          </a:p>
        </p:txBody>
      </p:sp>
      <p:sp>
        <p:nvSpPr>
          <p:cNvPr id="10" name="Text 6"/>
          <p:cNvSpPr txBox="1"/>
          <p:nvPr/>
        </p:nvSpPr>
        <p:spPr>
          <a:xfrm>
            <a:off x="6096879" y="1697797"/>
            <a:ext cx="27855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напомнить себе, что задача не обязана решаться целиком за один раз. Сначала нужен только первый шаг, а не идеальный ответ сразу.
</a:t>
            </a:r>
            <a:endParaRPr lang="en-US" sz="1000" dirty="0"/>
          </a:p>
        </p:txBody>
      </p:sp>
      <p:sp>
        <p:nvSpPr>
          <p:cNvPr id="11" name="Text 7"/>
          <p:cNvSpPr txBox="1"/>
          <p:nvPr/>
        </p:nvSpPr>
        <p:spPr>
          <a:xfrm>
            <a:off x="6096892" y="1237825"/>
            <a:ext cx="27855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Сузить цель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Стоп-план для сильных эмоций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сильном эмоциональном напряжении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713" y="1441475"/>
            <a:ext cx="176175" cy="23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350" y="2403159"/>
            <a:ext cx="234900" cy="23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350" y="3364867"/>
            <a:ext cx="234900" cy="23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350" y="4326575"/>
            <a:ext cx="234900" cy="234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сосредоточиться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52550" y="12623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телефон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телефон лежит вне стола, рука тянется к нему реже. Когда уведомления выключены, внимание не рвётся на короткие сигналы, и работать становится спокойнее.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752550" y="22240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Подготовить всё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4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тетрадь, учебник и ручка уже на месте, старт требует меньше усилий. Не приходится отвлекаться на поиски, а значит, проще остаться в рабочем состоянии.
</a:t>
            </a:r>
            <a:endParaRPr lang="en-US" sz="1004" dirty="0"/>
          </a:p>
        </p:txBody>
      </p:sp>
      <p:sp>
        <p:nvSpPr>
          <p:cNvPr id="12" name="Text 4"/>
          <p:cNvSpPr txBox="1"/>
          <p:nvPr/>
        </p:nvSpPr>
        <p:spPr>
          <a:xfrm>
            <a:off x="752550" y="3185730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план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Записанный на листе план из трёх пунктов помогает не теряться. Видно, с чего начать и что будет следующим, поэтому задача кажется короче и понятнее.
</a:t>
            </a:r>
            <a:endParaRPr lang="en-US" sz="1083" dirty="0"/>
          </a:p>
        </p:txBody>
      </p:sp>
      <p:sp>
        <p:nvSpPr>
          <p:cNvPr id="13" name="Text 5"/>
          <p:cNvSpPr txBox="1"/>
          <p:nvPr/>
        </p:nvSpPr>
        <p:spPr>
          <a:xfrm>
            <a:off x="752550" y="4147437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среду проще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вокруг случайных отвлекающих вещей, тем легче удержать внимание. Простая, спокойная обстановка снижает количество лишних решений и поддерживает самоконтроль.
</a:t>
            </a:r>
            <a:endParaRPr lang="en-US" sz="9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ситуации по шагам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как эмоция может увести от работы и как вернуть управление через короткую паузу и один шаг
</a:t>
            </a:r>
            <a:endParaRPr lang="en-US" sz="12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1080168"/>
            <a:ext cx="8620800" cy="23453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самоконтроля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725" y="3843658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помогает увидеть, как меняется самоконтроль в обычных школьных ситуациях. Отмечая каждый пункт, можно понять, что уже получается, а что ещё требует тренировки.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647683" y="3843659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пункты выполняются всё чаще, саморегуляция укрепляется; если какой-то шаг пропадает, стоит потренировать именно его.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61725" y="3503125"/>
            <a:ext cx="42348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поведения на уроке и дома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7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Мини-упражнение на внимание
</a:t>
            </a:r>
            <a:endParaRPr lang="en-US" sz="30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38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Закрой глаза и спокойно посиди полминуты. Не старайся ничего изменить — просто заметить дыхание уже помогает переключиться с лишних мыслей на настоящий момент.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6510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Назвать эмоцию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назови свою текущую эмоцию одним словом: спокойствие, тревога, злость, усталость. Это помогает отделить чувство от действия и понять, что именно мешает сосредоточиться.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860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Начать дело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выбери одно дело на ближайшие две минуты. Начни с самого простого шага — открыть тетрадь, записать дату или решить один пример.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40063"/>
            <a:ext cx="9144000" cy="1902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18100" cy="5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ключа к саморегуляции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264438" y="2225900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остановись на несколько секунд. Пауза не решает проблему сама, но даёт время не действовать автоматически и не усиливать эмоцию поспешным поступком.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264450" y="1851320"/>
            <a:ext cx="27597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94988" y="2225900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выбери следующий шаг. Когда есть понятное действие, внимание перестаёт метаться, а у тебя снова появляется чувство контроля над ситуацией.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000" y="1851320"/>
            <a:ext cx="27597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19838" y="2225900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держись плана хотя бы короткое время. План помогает не забыть цель и довести начатое до результата, даже если настроение меняется.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119850" y="1851320"/>
            <a:ext cx="27597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каждый день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начинается с простых вещей: заметить эмоцию, сделать паузу, выбрать шаг и вернуться к делу. Этот навык не появляется сразу, но каждый день делает учёбу и общение чуть легче.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2026-07-25T19:20:33Z</dcterms:created>
  <dcterms:modified xsi:type="dcterms:W3CDTF">2026-07-25T19:20:33Z</dcterms:modified>
</cp:coreProperties>
</file>