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Недолгое прощание с XIX веком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перелома: прогресс, тревога и рождение модерности.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веков: время ускорения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период, когда экономика, политика и культура менялись особенно быстро. Города росли, фабрики и транспорт расширялись, массовая политика крепла, а литература искала новые формы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 Европы и США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электротехника, химическая промышленность и машиностроение в конце XIX века резко увеличили выпуск продукции и сделали промышленный рост заметной чертой эпохи.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рынки и ускорили движение сырья, товаров и людей; одновременно усилились крупные корпорации, банки и концентрация капитала.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труд стал более дисциплинированным: рабочий всё чаще зависел от конвейерного ритма, узкой специализации и строгой организации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транспорта и промышленного труда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обобщённым историческим тенденциям, 1870–1910; значения индексированы (1870 = 100).
</a:t>
            </a:r>
            <a:endParaRPr lang="en-US" sz="1096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показывают, как разные стороны модернизации шли параллельно и усиливали друг друга.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индустриальные и городские процессы стали определять общество сильнее, чем аграрная традиция.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конца века как пространство перемен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удобствами росли перенаселённость, шум, грязный воздух и санитарные проблемы. Город стал местом, где богатство и бедность особенно резко сталкивались на одной территории.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 и напряжение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Бульвары, трамваи, электрическое освещение и витрины превращали город в центр торговли, рекламы и новых профессий. Здесь всё чаще складывался ритм современного публичного мира.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жизнь и новые возможности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рубежа веков и их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быстро меняли повседневность, связь и производство.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сокращали расстояния, ускоряли обмен информацией и делали повседневную жизнь заметно более динамичной.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техники конца XIX — начала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кризис старой картины мира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области радиоактивности и строения материи показали, что природа сложнее механической модели, казавшейся прежде самоочевидной и завершённой.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Психоанализ обратил внимание на бессознательное и внутренние конфликты человека, тем самым усложнив понимание личности и поведения.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укрепляла знание, но одновременно разрушала привычную уверенность в ясности мира, подталкивая культуру к поиску новых способов выражения.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эффект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 изменило представления о наследственности и живом организме, подчеркнув, что биологические процессы нельзя объяснить простыми схемами.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вопрос и новые общественные движения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партии, профсоюзы и социал-демократия усиливались там, где длинный рабочий день, низкая оплата и тяжёлые условия труда делали протест почти неизбежным.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Забастовки, детский труд и отсутствие гарантий превратили социальную проблему в центральную тему общественной дискуссии и политической борьбы начала XX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движение добивалось доступа к образованию, собственности, профессии и избирательным правам, расширяя само представление о гражданском участии.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кризис конца XIX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две взаимосвязанные цепочки: социально-экономическую и культурно-интеллектуальную.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Империи, колониализм и международное соперничество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стремились расширять территории, чтобы получать сырьё, рынки сбыта и стратегические преимущества в глобальном соперничестве.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владения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армий и военных расходов усиливал напряжение между державами и делал международную обстановку всё менее предсказуемой.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 связывали государства в два противостоящих блока, поэтому локальные кризисы всё чаще приобретали общеевропейское значение.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Британская, французская, германская, российская и австро-венгерская империи соперничали не только за ресурсы, но и за политический авторитет.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престиж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накануне XX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 историческим обзорам конца XIX — начала XX века; данные представлены в индексах для наглядности.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и колониальные владения укрепляли престиж держав не меньше, чем заводы и железные дороги.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определяли одновременно экономика, армия и колонии; именно их сочетание усиливало международное соперничество.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рубежа веков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живописцы все чаще отказывались от точного бытового изображения ради намека, ритма и скрытого смысла. В одном образе могли соединяться красота, усталость и предчувствие перемен, поэтому произведения казались загадочными и многослойными.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вместо прямого описания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афишах и сценах модерна важны не только сюжет и текст, но и общий рисунок формы: изгиб линии, цвет, поза, жест. Искусство стремилось впечатлять сразу, создавая цельное настроение еще до того, как зритель вникал в детали.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афиша и декоративная линия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витринах отражаются фонари, мокрый асфальт и спешащие прохожие; именно такие сцены привлекали художников рубежа веков. Город перестал быть фоном и стал самостоятельным образом тревожной, изменчивой эпохи, где свет и тень спорят между собой.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как новый герой искусства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 массовая культура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Оперетта, кабаре и граммофон сделали музыку частью повседневного города: ее слушали в залах, на улицах и дома. Культура стала заметно доступнее для широкой публики.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салонные концерты, драматический театр и элитарные вечера не исчезли. Эпоха соединила массовое развлечение с утонченными формами, не сводя одно к другому.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и афиша превратили зрителя в активного участника нового рынка развлечений. Искусство легче распространялось, а впечатление стало важнее длительного созерцания.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на рубеже веков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рабочие выступления, забастовки и общественные споры о реформах. Противоречие между модернизацией и отсутствием перемен становится все заметнее в городах и на предприятиях.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1900-х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затрагивает и деревню, и образованное общество. Империя входит в полосу напряжения, где экономический рост уже не может скрыть накопленные конфликты.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1905 года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растут фабрики, железные дороги и крупные промышленные районы. Экономика заметно ускоряется, но политическая система остается жесткой и мало меняется.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признаки неравномерной модернизации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 Российской империи конца XIX — начала XX 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ключевые сферы, в которых рост шел быстрее или медленнее всего.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сосредотачивалась в промышленности и транспорте, тогда как деревня и образование отставали; это усиливало разрыв между городом и селом.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экономическим ростом и конфликтами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 историческим обзорам Российской империи за 1890 и 1900 годы; показатели приведены в индексах.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фабрик менял повседневность, но не устранял напряжение между трудом, капиталом и властью.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шло вместе с усилением протестов; модернизация ускоряла не только рост, но и социальный конфликт.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9775" y="3301105"/>
            <a:ext cx="24465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конца XIX века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пресса ускорила обмен сведениями и сделала общественную жизнь более общей. Люди чаще следили за политикой, рынком и городскими событиями почти в реальном времени.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новости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связала города, курорты и промышленные центры в единую сеть. Поездка стала обычным опытом, а вокзал — одним из главных пространств современного города.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 вокзал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дал горожанам новое чувство свободы и самостоятельного передвижения. Он стал символом более динамичной повседневности, где расстояния уже не казались непреодолимыми.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мобильность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помогал фиксировать семью, улицу и путешествия, делая память более наглядной. Изображение стало частью бытовой культуры, а не только делом профессиональных мастеров.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изменило вечерний ритм улиц, магазинов и домов. Город перестал засыпать так рано, а освещенное пространство стало ассоциироваться с безопасностью, удобством и прогрессом.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свет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десятилетие особенно отчетливо звучат темы усталости, нервозности и конца эпохи, но одновременно сохраняется надежда на науку и разумную организацию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и философии рубежа XIX–XX веков.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временем, когда вера в прогресс соседствовала с ощущением надвигающегося кризиса.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десятилетие особенно отчетливо звучат темы усталости, нервозности и конца эпохи, но одновременно сохраняется надежда на науку и разумную организацию общества.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32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
</a:t>
            </a:r>
            <a:endParaRPr lang="en-US" sz="7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XIX век передал XX столетию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получил в наследство индустриальную экономику, массовое производство и крупные города. Вместе с ними выросли новые профессии, ускорился ритм жизни и усилилась роль техники.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стала массовой: партии, профсоюзы, движения за права женщин и рабочих вошли в центр общественной жизни. Вопросы участия и представительства уже нельзя было игнорировать.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вместе с достижениями пришли империализм, неравенство, национальные конфликты и кризис старых ценностей. Именно поэтому новое столетие началось не с покоя, а с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короткое прощание, долгие последствия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завершился не резким обрывом, а переходом к новому миру, где города, техника и массовая культура изменили жизнь быстрее, чем прежние эпохи могли представить.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2026-05-20T02:59:40Z</dcterms:created>
  <dcterms:modified xsi:type="dcterms:W3CDTF">2026-05-20T02:59:40Z</dcterms:modified>
</cp:coreProperties>
</file>