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отставание в движении и догонять правильно.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29. Движение с отставанием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бывает на стадионе, в дороге и по пути в школу. Один стартует позже, другой бежит или едет быстрее — и разница растёт. Сегодня разберём, как её заметить и посчитать.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отставание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отставание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— это разница между участниками движения по пути или по времени. Она показывает, насколько один оказался позади другого.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появляется, если кто-то вышел позже, двигался медленнее или делал остановку. Тогда между участниками постепенно возникает заметная разница.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отставание измеряют по условию: в минутах, метрах или километрах. Главное — не перепутать, что именно сравнивают.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 разное время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начал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участник стартует сразу, а другой — через несколько минут. За это время первый уже проходит часть пути и успевает уйти вперёд.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вышел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задаче самое важное число — задержка старта. Именно она подсказывает, сколько пути или времени один участник успел «съесть» у 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скорость влияет на отставание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ученика идут одно и то же время, но один движется быстрее, расстояние между ними становится больше. Разница растёт почти как на глазах.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скорости отставание не меняется. Они двигаются рядом, и один не убегает вперёд, а другой не отстаёт ещё сильнее.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меньше, отставание увеличивается. Медленный участник постепенно остаётся всё дальше позади, даже если старается идти без остановок.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больше, отставание может уменьшаться. Тогда более быстрый участник потихоньку нагоняет другого и готов к догонялкам.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с отставанием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отмечаем старт каждого участника, затем сравниваем время и скорость, чтобы найти разницу или момент догоняния.
</a:t>
            </a:r>
            <a:endParaRPr lang="en-US" sz="10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 — это временное отставание между поездом и автобусом.
</a:t>
            </a:r>
            <a:endParaRPr lang="en-US" sz="229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считают время прибытия, важна разница между событиями, а не путь. Она сразу показывает, кто приехал раньше и насколько позже пришёл другой транспорт.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велосипеда на дороге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велосипедиста могут стартовать одновременно, но ехать с разной скоростью. Тогда более быстрый постепенно уезжает вперёд, а между ними появляется заметная разница пути.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двух велосипедистов и стрелку с подписью «разница пути». Такая схема помогает увидеть отставание быстро, без длинных вычислений и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догоняет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участник уже движется, а второй начинает позже или находится позади. Между ними есть начальное расстояние, которое нужно сократить.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быстрый участник постепенно уменьшает разницу. Чем выше его скорость и меньше отставание, тем скорее он приблизится.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второго больше, он может догнать первого. В задаче находят, сколько времени понадобится, чтобы расстояние между ними исчезло.
</a:t>
            </a:r>
            <a:endParaRPr lang="en-US" sz="9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одну сторону и навстречу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направлению движения выбираем нужный способ сравнения скоростей и расстояния между участниками.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прогулкой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вышел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вышел из дома сразу и спокойно пошёл по дороге. За первые минуты он уже успел пройти заметное расстояние и оказался впереди.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стартовала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3 минуты из дома вышла Маша. Она не теряла времени и пошла быстрее, чтобы сократить разницу между ними.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догнала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некоторое время Маша сильно уменьшила отставание и почти догнала Петю. Поздний старт оказался не страшным, потому что скорость была больше.
</a:t>
            </a:r>
            <a:endParaRPr lang="en-US" sz="9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старт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ленте времени видно, что первый участник начал движение раньше. Его отметка стоит слева, а рядом показан путь, который он успел пройти, пока второй ещё не тронулся с места.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выход и остановка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вторая отметка — начало движения другого участника. Иногда на ленте добавляют остановку или паузу, чтобы не потерять важный момент. Так порядок событий становится понятным даже без длинного текста.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ленты отмечают встречу или догоняние. Это похоже на дорожную карту, где видны все шаги: старт, задержка, движение и финальный момент, когда разница между участниками меняется.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в задаче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чаще всего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единицы измерения. Метры нельзя сравнивать с минутами, а километры — с часами без перевода. Сначала приводят данные к одному виду, потом считают ответ.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пытаться сложить скорость и время, будто это одинаковые величины. Так делать нельзя: сначала нужно понять, что именно требуется найти, а потом выбрать верный способ решения.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забывать про поздний старт. Если участник начал позже, у него уже есть отставание, и его обязательно нужно учесть, иначе ответ получится слишком маленьким или совсем неверным.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325" y="1648250"/>
            <a:ext cx="79065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задачах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момент, когда участник начинает движение. Если один стартовал раньше, у него уже появляется преимущество по пути или по времени.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подсказывает, кто движется быстрее, а кто медленнее. Именно она помогает понять, уменьшится отставание или, наоборот, станет больше.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разница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«путь», «отставание», «опережение» и «разница» показывают, что нужно сравнивать расстояние между участниками, а не только их маршрут.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и позже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есть слова «раньше», «позже», «догоняет», значит, важно смотреть на время начала движения. Эти подсказки ведут к правильному решению.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Маршрутка уехала первой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Маршрутка отъехала от остановки раньше и быстро скрылась за поворотом. Пока она уже была далеко, следующий автобус только готовился отправиться в путь. Разница во времени старта сразу стала заметна.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вышел позже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начал движение не сразу, поэтому ему пришлось догонять маршрутку. На дороге хорошо видно, что один транспорт уже набрал путь, а второй только начал движение и пока отстаёт.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жизни: транспорт на остановке
</a:t>
            </a:r>
            <a:endParaRPr lang="en-US" sz="28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двух движений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сравнить старт, скорость и отставание двух участников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единицы измерения. Отставание можно записать в метрах, километрах или минутах, но нельзя смешивать их в одном ответе, как будто это одинаковые слова.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ещё раз пересчитай шаги решения. Сначала старт, потом разница во времени, затем путь или встреча — такой порядок помогает не перепутать важные действия.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похож ли ответ на правду. Если один ученик шёл быстрее, он не может вдруг оказаться далеко позади без особой причины и объяснения в условии.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появляется не случайно: на него влияют момент старта и скорость движения. Даже небольшая задержка в начале может потом вырасти в заметную разницу на финише.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дорожки, легко увидеть, кто вышел раньше, кто идёт быстрее и как меняется расстояние между участниками. В этом и скрыт секрет задач с отставанием.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— это разница между участниками движения по пути или по времени. Оно помогает понять, кто впереди, а кто ещё только сокращает разрыв.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появляется, если кто-то вышел позже, двигался медленнее или сделал остановку. Даже маленькая задержка в начале потом заметно влияет на результат.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нужно сравнить время старта, скорость и расстояние. Тогда станет ясно, кто догоняет, кто опережает и когда происходит встреча.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проверяют ещё раз: правильно ли выбраны единицы, нет ли путаницы в вычислениях и совпадает ли результат со смыслом условия.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умеете замечать поздний старт, сравнивать скорость и находить разницу в пути или времени. Это очень полезно в задачах про бег, поездки и встречи.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29: движение с отставанием — уже понятно!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2026-05-24T11:53:58Z</dcterms:created>
  <dcterms:modified xsi:type="dcterms:W3CDTF">2026-05-24T11:53:58Z</dcterms:modified>
</cp:coreProperties>
</file>