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страна в центре Европы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Европы, где история, природа и современная жизнь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в двух словах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 — небольшая страна в самом сердце Европы. Здесь сочетаются старая архитектура, живые города, крепкие традиции и современный ритм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 стране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Чехии — Прага, крупнейший и самый известный город страны. Именно здесь сосредоточены основные государственные учреждения, важные музеи и многие исторические памятники.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небольшие размеры, Чехия известна далеко за пределами Европы. Её выделяют удобное положение, богатая история, туризм и сильные культурные традиции.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страны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живёт около 10,9 миллиона человек. По площади страна составляет 78 866 км², поэтому она заметно меньше многих европейских государств.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размер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единица Чехии — чешская крона. Хотя страна входит в Европейский союз, она сохраняет собственную валюту для внутренних расчётов и цен.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чешский. На нём говорят в школах, государственных учреждениях, в прессе и повседневном общении по всей территории Чехии.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Чехия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расположена почти в центре Европы. Такое положение сделало страну удобным местом для торговли, поездок и обмена идеями между соседними регионами.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повлияло и на культуру: в Чехии заметны черты разных европейских традиций, но при этом сохраняется собственный национальный характер.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пути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территорию страны проходили важные пути между западом и востоком Европы. Поэтому здесь рано появлялись города, рынки и крепости, защищавшие торговые дороги.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Чехия граничит с Германией, на севере и северо-востоке — с Польшей, на востоке — со Словакией, а на юге — с Австрией.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Чехии умеренный, без резких крайностей. Зима обычно не слишком суровая, а лето тёплое и комфортное, что делает сезонные прогулки особенно популярными.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Чехии — это холмы, плоскогорья и широкие долины. Высоких гор немного, поэтому ландшафт выглядит мягким и удобным для жизни и путешествий.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страну протекают крупные реки Влтава и Лаба. Они важны для городов, хозяйства и истории, а вдоль их берегов возникали старые поселения.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равнин, холмов и рек в стране легко увидеть разные пейзажи. Это делает Чехию интересной не только для жителей, но и для туристов.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 и климат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Богемия и Моравия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области страны и их самые узнаваемые центры.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106"/>
            <a:ext cx="3399600" cy="30310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охрана природы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41050" y="1947773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есть национальный парк Шумава, где сохранились леса, торфяники и спокойные горные ландшафты. Это важная территория для отдыха и наблюдения за природой.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41050" y="1651175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1050" y="4119098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чешских лесах и заповедниках живут олени, лисы, бобры и редкие птицы. Охрана природы здесь важна не меньше, чем развитие туризма.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41050" y="3822500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1041050" y="3033436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Крконоше и Чешская Швейцария известны скалами, долинами и красивыми маршрутами для прогулок. Такие места помогают беречь редкие виды растений и животных.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41050" y="2736837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парки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хронология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хронология показывает главные этапы развития Чехии от раннего государства до современности.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Чехии включает древние корни, важные политические повороты и спокойный переход к современной государственности.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перемены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чешские земли входили в состав Священной Римской империи. В этот период города росли, а власть и влияние правителей постепенно усиливались.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«Бархатная революция» 1989 года открыла путь к демократии. После мирных перемен Чехия начала строить современное государство с новыми политическими правилами.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перемены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страна пережила оккупацию и длительный коммунистический период. Общество жило в условиях ограниченных свобод и сильного государственного контроля.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XX века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IV Прага стала особенно важным европейским центром. Тогда развивались строительство, образование и королевский престиж, заметный и сегодня.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Карла IV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участники парламентской республики и их роли.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Праги особенно выделяются четыре крупных города, каждый со своей специализацией и ролью в жизни страны.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Чешское статистическое управление; справочные данные о крупнейших городах Чехии.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города сразу заметны после столицы.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 помогает объединять жителей, а в туристических местах часто слышны и другие европейские языки.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Чешской Республики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государственный язык — чешский.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музыка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традиции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 Чехии сопровождается ярмарками, украшенными площадями и традиционными угощениями. Для многих семей это самый теплый и ожидаемый период года.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Чехии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музыка известна во всем мире благодаря Дворжаку и Сметане. Их произведения связаны с национальной культурой и до сих пор звучат на больших сценах.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обычаи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здесь заметна красочными обычаями, расписанными яйцами и народными костюмами. Эти детали помогают увидеть, как старые обряды живут в современной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15" y="1988918"/>
            <a:ext cx="281662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1988918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попробовать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Кнедлики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Кнедлики часто подают вместе с мясом и соусом. Это один из самых узнаваемых элементов чешского обеда, который делает блюдо особенно сытным.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Сытные блюда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Гуляш и свичкова показывают любовь чешской кухни к густым соусам и простым домашним рецептам. Такие блюда хорошо подходят для семейного стола.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Пивная традиция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Пиво — важная часть кулинарной культуры страны. Чехия известна пивоварнями, а во многих городах напиток подают как часть местной традиции.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и напитки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Трдельник и минеральные воды напоминают, что здесь любят и сладкое, и местные напитки. Это удобный пример сочетания уличной еды и повседневных привычек.
</a:t>
            </a:r>
            <a:endParaRPr lang="en-US" sz="9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095799"/>
            <a:ext cx="3989100" cy="2246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и идеи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справочные издания о Чехии и ее деятелях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известна не только политиками и писателями, но и людьми, чьи идеи повлияли на науку, культуру и повседневную жизнь.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чехов особенно заметны реформаторы, государственные лидеры, писатели и изобретатели — это показывает широкий вклад страны в европейскую историю.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ехать в Чехии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мост, Пражский град и Староместская площадь образуют тот самый образ Праги, который узнают по открыткам. Здесь рядом стоят история, вид на реку и оживленная городская жизнь.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 открытки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Чески-Крумлов кажется городом из другой эпохи: узкие улочки, старинные дома и замок над рекой. Именно поэтому его часто выбирают для прогулок и фотографий.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Чески-Крумлов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Карловы Вары и замки Южной Чехии показывают другую сторону страны — курортную и дворцовую. Здесь особенно хорошо видны традиции отдыха, архитектуры и путешествий по регионам.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 замки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живет современная Чехия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CIA World Factbook, последние доступные данные по структуре экономики Чехии.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Чехии опирается на промышленность, сферу услуг и известные экспортные бренды, а туризм заметно усиливает узнаваемость страны.
</a:t>
            </a:r>
            <a:endParaRPr lang="en-US" sz="1408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остается индустриально развитой, но именно услуги и промышленность вместе формируют ее устойчивую современную экономику.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страна с большим характером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выгодно расположена в центре Европы, поэтому через нее веками проходили торговые пути и культурные влияния. Это помогло стране стать заметной и в истории, и в сегодняшней жизни.
</a:t>
            </a:r>
            <a:endParaRPr lang="en-US" sz="817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Чехия известна Прагой, наукой, музыкой, пивом и туризмом. Она показывает, как маленькая страна может иметь очень яркий и узнаваемый характер.
</a:t>
            </a:r>
            <a:endParaRPr lang="en-US" sz="882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Чехии связана с королями, реформаторами, сильными городами и мирными переменами конца XX века. Именно поэтому ее прошлое легко запоминается и вызывает интерес.
</a:t>
            </a:r>
            <a:endParaRPr lang="en-US" sz="838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Богатое прошлое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не мешает Чехии быть очень разной: здесь есть горы, реки, старинные города и национальные парки. Для путешественника это выглядит как несколько стран в одной.
</a:t>
            </a:r>
            <a:endParaRPr lang="en-US" sz="825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страна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970" y="2199550"/>
            <a:ext cx="475406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Чехии; общие географические и культурные данные.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хорошо запомнились главные факты о Чехии. Ответы должны быть короткими и точными.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большинство вопросов ответ получился без подсказок, значит основные факты о стране усвоены.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небольшая по размеру, большая по значению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запоминается как страна, где рядом живут история и современность. Ее центр — Прага, а сила — в культуре, традициях, науке и умении оставаться узнаваемой в Европе.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2026-07-27T01:53:49Z</dcterms:created>
  <dcterms:modified xsi:type="dcterms:W3CDTF">2026-07-27T01:53:49Z</dcterms:modified>
</cp:coreProperties>
</file>