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Революция в Америке и образование США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положила начало созданию независимого государства и новым идеям свободы.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революции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тринадцать британских колоний активно развивались, однако столкнулись с ограничениями со стороны Британской империи — высокими налогами и отсутствием политического представительства.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 колоний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Гербового акта 1765 года и Закона о чае 1773 вызвало негодование из-за новых налогов без участия колоний в принятии решений.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независимую торговлю и промышленное развитие ограничивал экономический рост и усиливал зависимость колоний от метрополии.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заселения западных территорий тормозило расширение колоний, вызывая конфликты с местными общинами.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«Нет налогов без представительства» отражал требование колонистов иметь голос в британском парламенте.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Бостонское чаепитие: начало открытого протеста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декабря 1773 года колонисты, переодетые индейцами, выбросили в бостонскую гавань 342 ящика чая в знак протеста против налогов и монополии Ост-Индской компании.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стало ярким символом сопротивления колоний британскому господству и усилило противостояние, став началом массовых протестных движений.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конгресс и начало сопротивления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1774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Филадельфии состоялся первый Континентальный конгресс, где представители двенадцати колоний согласовали бойкот британских товаров.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Континентальной армии как ответ на военное давление, Джордж Вашингтон назначен её главнокомандующим.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1775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начали активное организованное сопротивление, что переросло в вооружённый конфликт с Великобританией.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бой: Лексингтон и Конкорд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у Лексингтона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апреля 1775 года британские войска столкнулись с ополченцами, пытаясь захватить оружие. Несмотря на меньшинство, колонисты оказали упорное сопротивление.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у Конкорда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Лексингтона произошла перестрелка у Конкорда, где местные ополченцы заставили британцев отступить, что стало началом активной войны за независимость.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численности, вооружения и поддержки показывает преимущества и недостатки обеих сторон в войне за независимость.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сторон конфликта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обладали лучшим вооружением и дисциплиной, тогда как колонисты имели массовую поддержку и мотивацию защищать свои земли.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Britannica,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сражение внесло свой вклад в ход войны, усиливая военный и моральный потенциал колонистов.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столкновения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Саратоге стала поворотным моментом, открывшим путь к международной поддержке и окончательному успеху.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войны,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поддержка колоний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1778 году Франция официально вступила в войну, предоставив войска и деньги колонистам, что значительно укрепило их позиции.
</a:t>
            </a:r>
            <a:endParaRPr lang="en-US" sz="961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как союзник Франции, предоставляла косвенную помощь — финансами и военной поддержкой, ослабляя позиции Великобритании.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Нидерландов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кредиты и поставки оружия стали важным ресурсом для борьбы колоний с британской армией.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Саратоге: поворотный момент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Сентябрь-октябрь 1777 года – американские войска под командованием Гейтса одержали важную победу над британцами и гессенцами.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стимулом для Франции к официальному вступлению в войну на стороне колоний, увеличив их шансы на успех.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сражение укрепило международную поддержку и изменило стратегический баланс конфликта в пользу США.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мирный договор 1783 года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подписан мирный договор, официально завершающий Войну за независимость между США и Великобританией.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1783 года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официально признает независимость американских колоний, что закрепляет новый статус государства.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независимости США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Восточной границей США становится река Миссисипи, британские войска оставляют территорию новых штатов.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границ и вывод войск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Вашингтон и Бенджамин Франклин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Вашингтон возглавил Континентальную армию и стал первым президентом США. Бенджамин Франклин сыграл важную роль как дипломат, обеспечив военную поддержку Франции.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революции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Джефферсон и Александр Гамильтон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Джефферсон написал Декларацию независимости, закрепив ключевые идеи свободы. Александр Гамильтон помог создать финансовую систему и укрепил государственные институты.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войны за независимость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Банкер-Хилле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первых крупных сражений войны. Несмотря на поражение, колонисты доказали способность сдерживать британскую армию и получили важный моральный подъём.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Переправка через реку Делавэр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зимнюю ночь 1776 года Вашингтон неожиданно атаковал войска британцев в Трентоне, обеспечив решающую победу и укрепив дух американской армии.
</a:t>
            </a:r>
            <a:endParaRPr lang="en-US" sz="109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Йорктауна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1781 году американские и французские войска окружили британскую армию в Йорктаунe, что привело к её капитуляции и фактическому завершению войны.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США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Подписанная 4 июля 1776 года, она провозгласила права человека на жизнь, свободу и стремление к счастью. Документ стал символом борьбы за равенство и свободу.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вдохновила множество стран на борьбу за независимость и формирование демократических государств, став фундаментом для многих последующих конституций.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революции на другие страны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независимости стимулировали движение за освобождение от колониального господства в странах Латинской Америки.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гражданские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вызвала активные дискуссии о правах человека и изменениях в политических системах Европы.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США послужил примером для Франции в 1789 году, вдохновив на создание республиканских институтов и борьбу за равенство.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независимого государства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1787 году принята Конституция США — первая в мире современная конституция, регулирующая функции власти и права граждан.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 разделение властей на законодательную, исполнительную и судебную, что обеспечивает баланс и предотвращает злоупотребления.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институт президента, а государство становится республикой с гарантированными правами и свободами для всех граждан.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 революции: народы и женщины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участвовали в бойкотах и обеспечении армии, беря на себя семейный быт в отсутствие мужчин.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Афроамериканцы воевали на обеих сторонах конфликта; некоторые стремились к свободе, другие оставались в рабстве.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Индейские племена в основном поддерживали британцев, опасаясь потери своих земель и традиционного образа жизни.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меньшинств усложнила социальную динамику революции, показывая многообразие интересов и мотиваций участников.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после революции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страдала от большого государственного долга и инфляции, что затрудняло восстановление после войны.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имели споры по границам и разные экономические интересы, что угрожало единству молодого государства.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сильной центральной власти привела к созыву Конституционного конвента в 1787 году для реформирования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формирование системы власти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 год – Конституционный конвент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новой Конституции США, которая ввела разделение властей и установила основы федеративного управления.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 – избрание Вашингтона президентом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президент США начинает работу в рамках Конституции, укрепляя институт исполнительной власти.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1791 год – принятие Билля о правах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десять поправок к Конституции закрепляют основные гражданские права и свободы, обеспечивая защиту личности.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876300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двухпалатного Конгресса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 Сенат и Палата представителей, что гарантирует представительство разных штатов и сбалансированное законодательство.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революция: начало новой эры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заложила основы демократических ценностей и государственности. Опыт США стал вдохновением для свободы и равенства во всём мире, изменив ход мировой истории.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2026-05-10T16:01:55Z</dcterms:created>
  <dcterms:modified xsi:type="dcterms:W3CDTF">2026-05-10T16:01:55Z</dcterms:modified>
</cp:coreProperties>
</file>