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Многоклеточные: происхождение и особенности строения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клеток возникает сложный организм?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клетка выполняет всё сама, возможности ограничены. У многоклеточных клетки разделили работу, и организм стал крупнее, устойчивее и разнообразнее. Именно поэтому многоклеточность изменила ход эволюции.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многоклеточность стала эволюционным прорывом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возникли многоклеточные организмы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Отдельные клетки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существовали свободноживущие одноклеточные организмы, каждая клетка которых самостоятельно обеспечивала все жизненные процессы.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Колония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не расходились полностью и образовывали колонии, оставаясь рядом и сохраняя связь друг с другом.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Согласование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начали обмениваться веществами и сигналами, из-за чего их работа стала более согласованной и менее случайной.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Разделение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разные клетки взяли на себя разные задачи, и колония превратилась в настоящий многоклеточный организм.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начинают работать вместе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соединяются специальными контактами, которые удерживают их вместе и помогают тканям сохранять прочность и целостность при росте и движении организма.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матрикс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окружает клетки, заполняет промежутки между ними и создаёт среду, в которой клетки могут взаимодействовать и сохранять правильное положение.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передают друг другу сигналы с помощью особых веществ. Так они «согласуют» деление, рост и работу, словно действуют по общей программе.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одни клетки лучше подходят для движения, другие — для питания или защиты. Так начинается специализация, необходимая для многоклеточности.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связь между клетками, тем меньше они зависят только от себя и тем сильнее начинают работать как части одного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«Происхождение многоклеточности»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этапам сопровождался ростом числа специализированных клеток и усложнением их взаимодействий.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сильнее разделение функций и координация между клетками.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усложнения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многоклеточности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организм труднее поразить или съесть. Он может иметь наружные покровы, а у растений — уменьшать потерю воды и лучше защищать внутренние ткани.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защита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выполняют разные задачи: одни поглощают вещества, другие сокращаются, третьи проводят сигналы. Это делает работу организма заметно эффективнее.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могут увеличиваться сильнее, чем одноклеточные. У растений это помогает получать больше света, а у животных — успешнее добывать пищу и спасаться.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размеров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тела повреждена, организм часто может восстановить её благодаря делению клеток и обновлению тканей. Это важное преимущество для выживания.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восстановление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клеточной специализации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быстро передают сигналы по всему организму. Благодаря им части тела действуют согласованно, а животные могут реагировать на изменения среды почти мгновенно.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способны сокращаться и обеспечивают движение тела или отдельных его частей. У животных они помогают бегать, плавать, дышать и работать внутренним органам.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покрывают поверхность тела и выстилают органы. Они защищают внутренние структуры, уменьшают потери воды и часто участвуют в обмене веществ.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клетки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специальные клетки переносят воду и органические вещества. Это особенно важно, потому что растение неподвижно и должно распределять ресурсы по всему телу.
</a:t>
            </a:r>
            <a:endParaRPr lang="en-US" sz="969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клетки образуют мицелий и плодовые тела. Они обеспечивают рост гриба, питание за счёт всасывания веществ и образование спор для 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«Многоклеточные организмы»
</a:t>
            </a:r>
            <a:endParaRPr lang="en-US" sz="937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усложнение строения связано с появлением разделения труда между клетками.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сложнее по строению и эффективнее по функциям, но зависят от согласованной работы всех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одноклеточных и многоклеточных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появления многоклеточного организма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постепенное усложнение живой системы и рост взаимозависимости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общий план строения многоклеточных
</a:t>
            </a:r>
            <a:endParaRPr lang="en-US" sz="2201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всего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многоклеточный организм начинается с клетки и из них же состоит. Каждая клетка имеет мембрану, цитоплазму и наследственный материал, а вместе клетки образуют ткани, которые работают согласованно. На схеме удобно показать отдельную клетку рядом с фрагментом ткани, чтобы увидеть переход от малого к сложному.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мира — три варианта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клетки объединены межклеточным веществом, у растений их укрепляет клеточная стенка, а у грибов стенка содержит хитин. Эти различия хорошо объясняют, почему одни организмы подвижны, а другие растут неподвижно и по-своему распределяют функции. Для изображения подойдёт сравнительная схема трёх клеток.
</a:t>
            </a:r>
            <a:endParaRPr lang="en-US" sz="968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помогает клеткам не работать в одиночку, а выполнять разные задачи как части одной системы. Благодаря этому организм может расти, восстанавливаться и точнее приспосабливаться к условиям среды. Иллюстрация с клеткой и тканью покажет, как из простого строится сложное.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включает предыдущий и добавляет новые свойства. Поэтому организм может выполнять сложные функции как единое целое.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организации связан с усложнением строения и появлением новых функций, которых нет у отдельных клеток.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тела многоклеточного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тело снаружи и выстилает органы изнутри. Она защищает, участвует в обмене веществ и образует границу между организмом и внешней средой.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объединяет части тела, заполняет промежутки между органами и участвует в их питании. К ней относятся костная, хрящевая, жировая и кровь.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способна сокращаться и расслабляться, поэтому обеспечивает движение тела и внутренних органов. Она встречается в скелетных мышцах, сердце и стенках некоторых органов.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воспринимает раздражения и быстро передаёт сигналы по организму. Благодаря ей ткани и органы работают согласованно, а организм реагирует на изменения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состоит из активно делящихся клеток. Она находится в верхушках побегов и корней, обеспечивая рост растения в длину и образование новых органов.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растение от высыхания, повреждений и проникновения вредных организмов. Её клетки образуют наружный слой листьев, стеблей и корней.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запас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участвует в фотосинтезе и запасании веществ. В её клетках находятся хлоропласты, крупная вакуоль и другие структуры, важные для жизни растения.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перемещает воду, минеральные соли и органические вещества по всему растению. Благодаря ей листья, корни и стебли действуют как единая система.
</a:t>
            </a:r>
            <a:endParaRPr lang="en-US" sz="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55845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особенности строения клеток связаны с образом жизни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грибов есть клеточная стенка, но только растения способны к фотосинтезу. Эти различия отражают разные способы питания и 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животных, растений и грибов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размеры и форма клеток имеют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маленьких клеток поверхность относительно объёма больше, поэтому вещества быстрее поступают внутрь и быстрее удаляются продукты обмена. Это делает обмен веществ более эффективным.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многоклеточном организме клетки бывают вытянутыми, плоскими, звёздчатыми, трубчатыми и округлыми. Форма клетки помогает ей лучше выполнять свою функцию в ткани и органе.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школьному курсу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встречается не в одном, а в нескольких царствах живой природы. Это показывает, что такой способ организации возникал независимо.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растения, грибы и некоторые водоросли подтверждают, что многоклеточность — удачное эволюционное решение в разных линиях.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живых организмов являются многоклеточными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многоклеточного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многоклеточного организма не живут полностью самостоятельно. Каждая из них получает нужные вещества и сигналы от других клеток и органов.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доставка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работы нужны системы транспорта воды, кислорода и питательных веществ. Если доставка нарушается, клетки быстро теряют способность работать полноценно.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необходимо выводить углекислый газ и другие продукты обмена. Без этого внутренние условия становятся неблагоприятными, и клетки начинают повреждаться.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целого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одной ткани или органа отражается на всём организме. Поэтому болезни сердца, дыхательной или нервной системы могут иметь серьёзные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6187" y="3371450"/>
            <a:ext cx="183788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750" y="3371450"/>
            <a:ext cx="155513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и их 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образуют наружный покров тела и защищают организм от повреждений, потери воды и проникновения микробов. Они постоянно обновляются, поддерживая целостность кожи.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воспринимают, обрабатывают и передают сигналы. Благодаря им человек чувствует, запоминает, движется и быстро реагирует на изменения окружающей среды.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сокращаются и обеспечивают движение тела, работу внутренних органов и поддержание позы. Их согласованная работа делает возможными точные и сильные движения.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от лёгких ко всем клеткам тела. Это особенно важно для органов, которым нужна постоянная и быстрая подача энергии.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Многоклеточность: ключ к усложнению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возникли благодаря объединению клеток и разделению труда между ними. Именно это сделало возможными рост, защиту, специализацию и высокий уровень организации тела.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2026-06-01T10:51:06Z</dcterms:created>
  <dcterms:modified xsi:type="dcterms:W3CDTF">2026-06-01T10:51:06Z</dcterms:modified>
</cp:coreProperties>
</file>