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Войдём в музей!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Откроем музей и узнаем его секреты.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 хранит интересные вещи и показывает их людям. Здесь можно учиться, удивляться и знакомиться с прошлым своего города, страны и семьи, будто открываешь большую книгу с настоящими предметами внутри.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музей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5" y="1900828"/>
            <a:ext cx="542225" cy="4337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4831" y="1846604"/>
            <a:ext cx="542227" cy="5422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0889" y="1846604"/>
            <a:ext cx="542227" cy="54222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8961" y="1900827"/>
            <a:ext cx="542227" cy="43378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помогает музею жить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Экскурсовод
</a:t>
            </a:r>
            <a:pPr algn="l" indent="0" marL="0">
              <a:lnSpc>
                <a:spcPct val="100000"/>
              </a:lnSpc>
              <a:buNone/>
            </a:pPr>
            <a:r>
              <a:rPr lang="en-US" sz="1137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Экскурсовод встречает посетителей, рассказывает о вещах простыми словами и задаёт вопросы. С ним зал становится похожим на увлекательную прогулку, где каждый экспонат умеет говорить.
</a:t>
            </a:r>
            <a:endParaRPr lang="en-US" sz="1705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Хранитель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Хранитель следит, чтобы экспонаты были в порядке, правильно стояли и не терялись. Он заботится о музейных сокровищах так внимательно, будто охраняет целый мир.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4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Реставратор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Реставратор аккуратно исправляет повреждения старых предметов. Его работа очень точная: нужно бережно починить вещь и не изменить её вид, чтобы она продолжала жить дальше.
</a:t>
            </a:r>
            <a:endParaRPr lang="en-US" sz="1774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Смотритель зала
</a:t>
            </a:r>
            <a:pPr algn="l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Смотритель помогает посетителям соблюдать тишину и правила. Он следит, чтобы в зале было спокойно, а экспонаты оставались в безопасности и могли радовать многих гостей.
</a:t>
            </a:r>
            <a:endParaRPr lang="en-US" sz="177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53393" y="1774824"/>
            <a:ext cx="2331629" cy="278923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взгляд на музей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1891606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входа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дверей музея можно увидеть вывеску, кассу и схему залов. Они помогают понять, куда идти дальше, и не растеряться в большом здании.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405983" y="1891606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девать вещи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входом в залы посетители оставляют верхнюю одежду и большие рюкзаки в гардеробе. Так удобнее идти и безопаснее для хрупких экспонатов.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58775" y="3388668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Билет и ожидание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Билет открывает дорогу в музейные залы. С ним человек чувствует себя настоящим исследователем, который вот-вот отправится на встречу с удивительными находками.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405983" y="3388668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Готовимся смотреть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началом экскурсии полезно оглядеться, прочитать указатели и настроиться на спокойный шаг. Тогда первый зал станет не страшным, а очень интересным.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посещения музея помогает не спешить и ничего не пропустить.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посетителя в музее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806" y="1703704"/>
            <a:ext cx="1579688" cy="280833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Правила, которые нужны в музее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Идём спокойно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музее не бегают и не кричат. Тихие шаги помогают не мешать другим людям и лучше замечать красивые и интересные детали вокруг.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070672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Руки держим при себе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Экспонаты нельзя трогать руками без разрешения. Даже очень маленькое касание может оставить след, а вещь в музее должна оставаться целой и красивой.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782570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Едим вне залов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залах не едят и не пьют. Крошки, капли и запахи могут навредить предметам, поэтому перекус лучше оставить на потом.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494467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Фотографируем по правилам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Снимать можно только там, где это разрешено. Если в зале тихо и спокойно, всем легче слушать экскурсовода и рассматривать экспонаты без спешки.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94259" y="1691710"/>
            <a:ext cx="2389887" cy="287235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8776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очень хрупкие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музейные вещи сделаны давно и стали особенно нежными. От неосторожного прикосновения на них могут появиться царапины, пятна или другие следы.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851903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Вредят свет и пыль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Экспонаты плохо переносят яркий свет, пыль и влажный воздух. Из-за этого краски тускнеют, бумага портится, а старые материалы становятся слабее.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45030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осторожность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предметы сохранялись долго, их держат за стеклом и иногда надевают перчатки. Так музейные сокровища остаются в безопасности и радуют многих посетителей.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38157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Сохраняем историю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вещь несёт память о прошлом, поэтому её нужно беречь как маленькое сокровище. Один неосторожный жест может испортить то, что хранилось много лет.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экспонаты нельзя трогать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7900" y="3207766"/>
            <a:ext cx="2597400" cy="124797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музеи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58774" y="1902757"/>
            <a:ext cx="2597323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музей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художественном музее живут картины, скульптуры и другие красивые произведения. Здесь можно рассматривать цвета, линии и настроение, словно встречаешься с художником.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269904" y="1902757"/>
            <a:ext cx="2597324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музей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музей хранит предметы прошлого: одежду, посуду, оружие и документы. Они помогают представить, как жили люди раньше, без машин и смартфонов.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58773" y="3350142"/>
            <a:ext cx="2597323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музей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природном музее показывают камни, растения, животных и их следы. Такой музей словно переносит в лес, горы или на берег реки.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269904" y="3350142"/>
            <a:ext cx="2597324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музей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музей собирает вещи, связанные с жизнью школы: фотографии, тетради, значки и письма. Он помогает помнить, как росла и менялась школа.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187900" y="1902757"/>
            <a:ext cx="2597324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Краеведческий музей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Краеведческий музей рассказывает о городе или области. В нём можно узнать о старых улицах, известных людях, традициях и важных событиях родного края.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07562" y="1703704"/>
            <a:ext cx="1376742" cy="2808334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музейную табличку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81649" y="2473325"/>
            <a:ext cx="140369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название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найдите название экспоната. Оно подсказывает, что именно перед вами: картина, игрушка, монета или другой музейный предмет.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193362" y="2473325"/>
            <a:ext cx="1403688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время и материал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посмотрите, когда вещь создана и из чего сделана. Эти сведения помогают понять, насколько она старая и почему её нужно беречь.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905074" y="2473325"/>
            <a:ext cx="1403685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 имя автора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известно, на табличке может быть имя автора или мастера. Так проще узнать, кто сделал экспонат и почему он важен.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5616786" y="2473325"/>
            <a:ext cx="1448790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Замечаем знаки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около подписи есть номер или QR-код. Они помогают найти больше информации и сделать знакомство с музеем ещё интереснее.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806" y="1703704"/>
            <a:ext cx="1579688" cy="280833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рассматривать картину или предмет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общий вид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Посмотрите на цвет, форму и размер. Это как первое знакомство: сразу становится понятно, большой предмет перед вами или маленький, яркий или спокойный.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070672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ищите узоры, трещинки, следы времени и необычные материалы. Детали работают как подсказки и помогают узнать, чем предмет интересен.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782570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Думаем о прошлом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Попробуйте спросить себя: что эта вещь рассказывает о жизни людей много лет назад? Иногда один предмет говорит больше, чем целая страница.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494467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Делаем свои выводы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наблюдения можно назвать любимую деталь и сказать, почему она запомнилась. Так музей превращается в маленькое приключение для глаз и ума.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Экскурсия — маленькое путешествие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13430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маршрута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Экскурсия обычно идёт по заранее выбранному пути, чтобы ничего не пропустить. Посетители спокойно переходят из зала в зал и постепенно узнают, как связаны между собой разные экспонаты.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666214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Внимательный взгляд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Экскурсовод предлагает смотреть не только на общий вид предмета, но и на мелкие детали. Так легче заметить подпись, узор, материал и понять, почему вещь оказалась в музее.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19000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по дороге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экскурсии дети и взрослые могут отвечать на простые вопросы. Это помогает не скучать, а думать, сравнивать и запоминать сразу несколько важных фактов без лишней спешки.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971784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главном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один маршрут обычно удаётся увидеть несколько залов и запомнить самые интересные открытия. Потом у каждого остаётся своя маленькая история о том, что больше всего удивило в музее.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9132" y="2572366"/>
            <a:ext cx="3692778" cy="20807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2543" y="2572366"/>
            <a:ext cx="3692778" cy="20807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32" y="1732156"/>
            <a:ext cx="3692778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Самовар с блестящими боками
</a:t>
            </a:r>
            <a:pPr algn="l" indent="0" marL="0">
              <a:lnSpc>
                <a:spcPct val="100000"/>
              </a:lnSpc>
              <a:buNone/>
            </a:pPr>
            <a:r>
              <a:rPr lang="en-US" sz="45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старом самоваре заметны потёртости, маленькие вмятины и следы долгой службы. Он словно рассказывает, как в доме собирались всей семьёй, пили чай и разговаривали без спешки. Такая вещь помогает представить уют прошлого.
</a:t>
            </a:r>
            <a:endParaRPr lang="en-US" sz="1267" dirty="0"/>
          </a:p>
        </p:txBody>
      </p:sp>
      <p:sp>
        <p:nvSpPr>
          <p:cNvPr id="6" name="Text 1"/>
          <p:cNvSpPr txBox="1"/>
          <p:nvPr/>
        </p:nvSpPr>
        <p:spPr>
          <a:xfrm>
            <a:off x="4582543" y="1732156"/>
            <a:ext cx="3692778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Часы, которые помнят годы
</a:t>
            </a:r>
            <a:pPr algn="l" indent="0" marL="0">
              <a:lnSpc>
                <a:spcPct val="100000"/>
              </a:lnSpc>
              <a:buNone/>
            </a:pPr>
            <a:r>
              <a:rPr lang="en-US" sz="47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часы могут идти уже не так ровно, как прежде, но именно поэтому они особенно интересны. На их корпусе видны сколы, царапины и следы ремонта. По ним легко почувствовать, как бережно люди хранили важную вещь.
</a:t>
            </a:r>
            <a:endParaRPr lang="en-US" sz="1325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вещи хранят следы времени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музейного предмета от находки или дара до размещения в экспозиции.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предмет попадает в музей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873" y="1846606"/>
            <a:ext cx="542225" cy="5422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84929" y="1876728"/>
            <a:ext cx="542227" cy="4819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40987" y="1900827"/>
            <a:ext cx="542227" cy="4337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89059" y="1846604"/>
            <a:ext cx="542227" cy="54222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музеи важны для города и страны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887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прошлом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сохраняют предметы, документы и истории людей. Благодаря им город и страна не забывают важные события, а старые вещи продолжают говорить с новыми поколениями.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248165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история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музее школьник видит не только строки из учебника, но и настоящие предметы. Так история становится понятнее, а вопросы появляются сами собой, словно маленькие исследователи проснулись.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63444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встречи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 объединяет детей, родителей, учителей и жителей города. Здесь можно вместе слушать рассказ, обсуждать увиденное и узнавать, что прошлое интересно не только взрослым.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78722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Гордость и забота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знают историю своего края, они чаще бережно относятся к нему. Музей помогает почувствовать связь с родным местом и учит заботиться о его наследии.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739" y="2461698"/>
            <a:ext cx="2602145" cy="22438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461698"/>
            <a:ext cx="2602145" cy="22438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9812" y="2461698"/>
            <a:ext cx="2602145" cy="22438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738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Кнопка, экран и подсказка
</a:t>
            </a:r>
            <a:pPr algn="l" indent="0" marL="0">
              <a:lnSpc>
                <a:spcPct val="100000"/>
              </a:lnSpc>
              <a:buNone/>
            </a:pPr>
            <a:r>
              <a:rPr lang="en-US" sz="3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музеях дети подходят к сенсорному экрану и сами выбирают задания. Нажал кнопку — и уже ищешь подсказку, сравниваешь предметы или собираешь картинку из частей. Учиться так веселее, чем просто стоять на месте.
</a:t>
            </a:r>
            <a:endParaRPr lang="en-US" sz="1118" dirty="0"/>
          </a:p>
        </p:txBody>
      </p:sp>
      <p:sp>
        <p:nvSpPr>
          <p:cNvPr id="8" name="Text 1"/>
          <p:cNvSpPr txBox="1"/>
          <p:nvPr/>
        </p:nvSpPr>
        <p:spPr>
          <a:xfrm>
            <a:off x="326866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Квест по залам
</a:t>
            </a:r>
            <a:pPr algn="l" indent="0" marL="0">
              <a:lnSpc>
                <a:spcPct val="100000"/>
              </a:lnSpc>
              <a:buNone/>
            </a:pPr>
            <a:r>
              <a:rPr lang="en-US" sz="3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музей превращается в настоящее приключение. Ребята получают карту, находят нужный зал и ищут ответы на вопросы, спрятанные рядом с экспонатами. Так хочется смотреть внимательнее, чтобы не пропустить ни одной важной детали.
</a:t>
            </a:r>
            <a:endParaRPr lang="en-US" sz="1021" dirty="0"/>
          </a:p>
        </p:txBody>
      </p:sp>
      <p:sp>
        <p:nvSpPr>
          <p:cNvPr id="9" name="Text 2"/>
          <p:cNvSpPr txBox="1"/>
          <p:nvPr/>
        </p:nvSpPr>
        <p:spPr>
          <a:xfrm>
            <a:off x="611981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Мастер-класс после экскурсии
</a:t>
            </a:r>
            <a:pPr algn="l" indent="0" marL="0">
              <a:lnSpc>
                <a:spcPct val="100000"/>
              </a:lnSpc>
              <a:buNone/>
            </a:pPr>
            <a:r>
              <a:rPr lang="en-US" sz="3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осмотра экспозиции дети могут попробовать сделать что-то своими руками: собрать модель, раскрасить орнамент или создать маленький макет. Такой опыт помогает лучше запомнить увиденное и почувствовать себя настоящим участником музейной истории.
</a:t>
            </a:r>
            <a:endParaRPr lang="en-US" sz="1006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бывают интересными для детей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нужно знать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2187243"/>
            <a:ext cx="1565100" cy="24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Экспонат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Экспонат — это предмет, который показывают в музее. Он может быть очень старым или совсем необычным, но именно он привлекает внимание посетителей и помогает узнать что-то новое о прошлом.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070674" y="2187243"/>
            <a:ext cx="1565100" cy="24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Экспозиция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Экспозиция — это всё, что выставлено в музейном зале. В неё входят витрины, предметы, подписи и расположение экспонатов, чтобы посетителям было удобно смотреть и понимать рассказ.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782575" y="2187243"/>
            <a:ext cx="1565100" cy="24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Витрина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Витрина — это стеклянный шкаф или ящик для показа вещей. Она защищает предметы от пыли, случайных прикосновений и помогает рассматривать их спокойно, не мешая друг другу.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494474" y="2187243"/>
            <a:ext cx="1565100" cy="24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Реставрация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Реставрация — это аккуратное восстановление старого предмета. Специалист старается сохранить его вид и не навредить ему, потому что даже маленькая трещина может рассказать важную историю.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206373" y="2187243"/>
            <a:ext cx="1565100" cy="24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Артефакт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Артефакт — очень старый предмет, который помогает узнать о жизни людей в прошлом. Он может быть маленьким, но часто хранит большую тайну и отвечает на многие вопросы.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47360" y="1682729"/>
            <a:ext cx="3237866" cy="2880562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подготовиться к походу в музей
</a:t>
            </a:r>
            <a:endParaRPr lang="en-US" sz="2400" dirty="0"/>
          </a:p>
        </p:txBody>
      </p:sp>
      <p:sp>
        <p:nvSpPr>
          <p:cNvPr id="12" name="Text 3"/>
          <p:cNvSpPr txBox="1"/>
          <p:nvPr/>
        </p:nvSpPr>
        <p:spPr>
          <a:xfrm>
            <a:off x="358776" y="1902935"/>
            <a:ext cx="1319636" cy="11008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одежда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 удобную обувь и одежду, в которой легко ходить по залам. Тогда можно спокойно смотреть экспонаты и не думать о том, что ноги уже устали.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2065153" y="1902935"/>
            <a:ext cx="1319636" cy="11008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Билет и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Заранее проверь билет или запись на экскурсию, чтобы вход в музей прошёл без суеты. Это помогает начать визит спокойно и без лишних поисков на ходу.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3771530" y="1902935"/>
            <a:ext cx="1319636" cy="11008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музея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узнать, о чём рассказывает музей: о природе, истории, искусстве или технике. Тогда тебе будет легче понимать экспонаты и задавать точные вопросы.
</a:t>
            </a:r>
            <a:endParaRPr lang="en-US" sz="1050" dirty="0"/>
          </a:p>
        </p:txBody>
      </p:sp>
      <p:sp>
        <p:nvSpPr>
          <p:cNvPr id="15" name="Text 6"/>
          <p:cNvSpPr txBox="1"/>
          <p:nvPr/>
        </p:nvSpPr>
        <p:spPr>
          <a:xfrm>
            <a:off x="366714" y="3463202"/>
            <a:ext cx="1319636" cy="11008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Придумай 2–3 вопроса перед посещением. Например: какому предмету больше всего лет, кто его сделал и почему он оказался именно здесь?
</a:t>
            </a:r>
            <a:endParaRPr lang="en-US" sz="1050" dirty="0"/>
          </a:p>
        </p:txBody>
      </p:sp>
      <p:sp>
        <p:nvSpPr>
          <p:cNvPr id="16" name="Text 7"/>
          <p:cNvSpPr txBox="1"/>
          <p:nvPr/>
        </p:nvSpPr>
        <p:spPr>
          <a:xfrm>
            <a:off x="2073091" y="3463202"/>
            <a:ext cx="1319636" cy="11008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Нужные мелочи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Возьми с собой воду, блокнот и, если нужно, маленький рюкзак. А ещё — внимательный настрой, потому что в музее любопытство работает лучше любого фонарика.
</a:t>
            </a:r>
            <a:endParaRPr lang="en-US" sz="105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узнать за один визит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4" y="1902757"/>
            <a:ext cx="2597323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музея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один визит можно узнать, кто работает в музее и чем занимаются эти люди. Экскурсовод, хранитель и реставратор сразу становятся чуть ближе и понятнее.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69904" y="1902757"/>
            <a:ext cx="2597324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вещей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предмет может рассказать о жизни людей, которые жили раньше. По старой чашке, монете или игрушке можно догадаться, как пользовались вещами в разные времена.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8773" y="3350142"/>
            <a:ext cx="2597323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Любимый экспонат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детей после посещения музея появляется один самый любимый предмет. Он может быть смешным, красивым или очень старым, но именно он запоминается сильнее остальных.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269904" y="3350142"/>
            <a:ext cx="2597324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вернуться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одного похода мало: хочется прийти ещё раз и рассмотреть то, что не успел заметить. Музей умеет оставлять маленькую тайну на следующий визит.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187900" y="1902757"/>
            <a:ext cx="2597324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экскурсии часто запоминаются новые слова: экспонат, витрина, реставрация, артефакт. Они звучат серьёзно, но на деле их легко понять, если увидеть всё своими глазами.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 дома и в школе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358777" y="1902935"/>
            <a:ext cx="2349731" cy="11008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Собираем коллекцию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Мини-музей можно создать из открыток, камней, значков, старых фотографий или семейных предметов. Главное — чтобы вещи были связаны одной темой и стояли аккуратно.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3397135" y="1902935"/>
            <a:ext cx="2349731" cy="11008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Пишем подписи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вещи нужна маленькая подпись: что это, откуда она взялась и почему интересна. Подписи помогают не путаться и превращают обычный уголок в настоящий музей.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6435494" y="1902935"/>
            <a:ext cx="2349731" cy="11008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Берём бережно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в мини-музее нужно хранить аккуратно, чтобы они не потерялись и не испортились. Тогда коллекция долго будет радовать глаз и напоминать о важных историях.
</a:t>
            </a:r>
            <a:endParaRPr lang="en-US" sz="1050" dirty="0"/>
          </a:p>
        </p:txBody>
      </p:sp>
      <p:sp>
        <p:nvSpPr>
          <p:cNvPr id="14" name="Text 6"/>
          <p:cNvSpPr txBox="1"/>
          <p:nvPr/>
        </p:nvSpPr>
        <p:spPr>
          <a:xfrm>
            <a:off x="372911" y="3463202"/>
            <a:ext cx="2349731" cy="11008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Рассказываем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вещь может стать поводом для рассказа: о семье, школе, городе или путешествии. Так дети учатся говорить, слушать и замечать детали, которые раньше казались незаметными.
</a:t>
            </a:r>
            <a:endParaRPr lang="en-US" sz="1050" dirty="0"/>
          </a:p>
        </p:txBody>
      </p:sp>
      <p:sp>
        <p:nvSpPr>
          <p:cNvPr id="15" name="Text 7"/>
          <p:cNvSpPr txBox="1"/>
          <p:nvPr/>
        </p:nvSpPr>
        <p:spPr>
          <a:xfrm>
            <a:off x="3411270" y="3463202"/>
            <a:ext cx="2349731" cy="11008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Тренируем внимание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ты сам создаёшь маленькую экспозицию, начинаешь смотреть на предметы как настоящий хранитель. Это очень увлекательно: почти как работа в музее, только дома или в классе.
</a:t>
            </a:r>
            <a:endParaRPr lang="en-US" sz="105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 начинается с любопытства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 открывается тем, кто умеет задавать вопросы и смотреть внимательно. Если говорить тихо, соблюдать правила и беречь экспонаты, каждый визит подарит новое открытие и хорошее настроение.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2026-05-25T18:42:19Z</dcterms:created>
  <dcterms:modified xsi:type="dcterms:W3CDTF">2026-05-25T18:42:19Z</dcterms:modified>
</cp:coreProperties>
</file>