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 — часть побега и опора растения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органы растения и обеспечивает их работу.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растению нужен стебель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 — не просто «ножка» растения. Он поддерживает листья и цветки, помогает воде и питательным веществам двигаться по всему организму и часто участвует в запасании веществ и размножении.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и его части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побег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включает стебель, листья и почки. Эти части работают вместе, чтобы растение росло, образовывало новые органы и приспосабливалось к условиям среды.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 междоузлия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стебле есть узлы — места, где прикрепляются листья и почки, и междоузлия — участки между ними. Именно они задают форму и длину побега.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Верхушечная почка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Верхушечная почка находится на конце побега и отвечает за его рост в длину. В ней образуются новые клетки, из которых формируется продолжение стебля.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почки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почки располагаются в узлах и могут дать начало новым побегам. Благодаря им растение ветвится, образует крону и увеличивает площадь листьев.
</a:t>
            </a:r>
            <a:endParaRPr lang="en-US" sz="12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стебля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147028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травянистых растений стебель обычно мягкий и зелёный, а у деревьев и кустарников — твёрдый, прочный и чаще ветвящийся.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461972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 побеги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заметны в узлах и на верхушке. Из них развиваются новые листья, цветки или боковые побеги, поэтому стебель связан с ростом всего растения.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3776906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Междоузлия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стебля между узлами называются междоузлиями. Их длина влияет на внешний вид растения: у одних видов побег компактный, у других — вытянутый.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2091829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обычно прикрепляются к стеблю в узлах. Такое расположение помогает растению лучше использовать свет и размещать листья без сильного затенения.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06750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Верхушка побега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верхушке стебля находится зона активного роста. Здесь образуются новые клетки, благодаря которым побег удлиняется и продолжает развиваться.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стебель обеспечивает движение веществ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показаны основные пути переноса воды и органических веществ в растении.
</a:t>
            </a:r>
            <a:endParaRPr lang="en-US" sz="97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стебля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стеблю вода и минеральные соли поднимаются от корней к листьям. Без этого листья не могли бы нормально работать и образовывать органические вещества.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удерживает листья, цветки и плоды в удобном положении. Благодаря этому растение лучше получает свет, а тяжёлые органы не ложатся на землю.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стебель служит хранилищем запасных веществ и воды. Это помогает переживать неблагоприятные условия и быстро трогаться в рост.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зелёных стеблей может идти фотосинтез, а у некоторых видов стебель помогает вегетативному размножению. Так растение расширяет свои возможности выживания.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Травянистый и древесный стебель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внешний вид и прочность стебля связаны с образом жизни растения.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Травянистый стебель подходит для быстрого роста, а древесный — для долговечности и удержания крупных органов.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переносит стебель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пути движения веществ, а также место стебля как «магистрали» между корнями, листьями и органами запаса.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связывает все части растения: одни вещества поднимаются, другие распределяются по органам, а часть может откладываться про запас.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стебля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4805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располагается снаружи и защищает стебель от высыхания, механических повреждений и проникновения микробов. У молодых стеблей это кожица, у взрослых древесных — пробка.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813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 заполняет внутреннюю часть стебля и может служить для запасания веществ, а у зелёных стеблей — ещё и для фотосинтеза.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0831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 луб образуют систему переноса веществ. По ним стебель доставляет воду, минеральные соли и продукты фотосинтеза к разным органам растения.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8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придаёт стеблю прочность и помогает ему выдерживать вес листьев, цветков и плодов. Без неё побег легко бы сгибался и ломался.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6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этой ткани способны делиться. Благодаря им стебель растёт в длину и толщину, а у многолетних растений образуются новые слои тканей.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071" y="1692150"/>
            <a:ext cx="3564609" cy="310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и защита стебля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молодого стебля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молодых стеблей снаружи находится кожица. Она закрывает внутренние ткани и помогает сохранить влагу, которая особенно важна для растущего растения.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у древесных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стеблей, покрытых корой, защитную роль выполняет пробка. Её клетки плотные и почти не пропускают воду и воздух.
</a:t>
            </a:r>
            <a:endParaRPr lang="en-US" sz="1242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повреждений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уменьшает риск высыхания, предохраняет стебель от мелких травм и создаёт барьер для многих болезнетворных организмов.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отверстия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и чечевички происходит газообмен. Эти отверстия позволяют стеблю «дышать», не теряя при этом защитных свойств.
</a:t>
            </a:r>
            <a:endParaRPr lang="en-US" sz="11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ткани: древесина и луб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проводит воду и минеральные соли от корней к листьям. Основу этой ткани составляют сосуды и трахеиды, образующие длинные трубки для быстрого и непрерывного тока веществ.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Луб вниз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Луб переносит органические вещества, созданные в листьях при фотосинтезе. По его ситовидным трубкам сахара и другие продукты питания поступают к корням, почкам, плодам и растущим участкам.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Пучки в стебле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обычно объединены в проводящие пучки. На поперечном срезе стебля их расположение помогает понять, как именно растение распределяет воду и питательные вещества между органами.
</a:t>
            </a:r>
            <a:endParaRPr lang="en-US" sz="1121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веществ в стебле идёт в разных направлениях: вода поднимается вверх, а органические вещества расходятся по всему растению. Благодаря этому все органы получают всё необходимое для жизни.
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стебля на поперечном срезе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срезе легко увидеть, что слои стебля образуют единую систему. Их соотношение показывает, какие части отвечают за защиту, транспорт веществ и рост.
</a:t>
            </a:r>
            <a:endParaRPr lang="en-US" sz="114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дерева основную массу стебля занимает древесина, а камбий занимает тонкий слой, но именно он обеспечивает утолщение и образование новых тканей.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схема поперечного среза стебля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древесины и их роль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древесины имеют толстые одревесневшие стенки. После отмирания они сохраняют форму и образуют твёрдый каркас, который помогает стеблю удерживать листья, цветки и плоды.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древесины образуют длинные каналы, по которым вода проходит быстро и почти без препятствий. Это особенно важно для питания листьев, где происходит активное испарение влаги.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делает стебель прочным и устойчивым к изгибу. Благодаря ей деревья и кустарники могут расти высоко, не ломаясь под тяжестью собственной кроны.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луба и перенос органических веществ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Ситовидные трубки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Луб состоит из живых ситовидных трубок с особенными перегородками. Через эти клетки передвигаются сахара и другие органические вещества, образованные в листьях при фотосинтезе.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клеток-спутниц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ситовидными трубками находятся клетки-спутницы. Они поддерживают работу луба и помогают перемещению веществ, которые нужны растущим и запасаюшим органам растения.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всего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лубу продукты фотосинтеза поступают к корням, почкам, плодам и молодым побегам. Так растение распределяет питание между всеми частями, а не только между листьями.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стебля: от клетки к утолщению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процессов роста побега в длину и толщину, основанную на работе образовательных тканей стебля.
</a:t>
            </a:r>
            <a:endParaRPr lang="en-US" sz="90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071" y="1692150"/>
            <a:ext cx="3564609" cy="310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Годичные кольца и возраст дерева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кольца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колец определяют возраст дерева, а по их ширине судят об условиях роста. Широкие кольца обычно указывают на благоприятные годы, узкие — на трудные.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сезона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ствол растёт быстрее и образует более крупные и светлые клетки. Летом рост замедляется, поэтому клетки становятся мельче и плотнее, что хорошо видно на спиле.
</a:t>
            </a:r>
            <a:endParaRPr lang="en-US" sz="115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кольцо в год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 летние участки вместе составляют одно годичное кольцо. Каждое такое кольцо соответствует одному году жизни дерева и накапливается от центра ствола к краю.
</a:t>
            </a:r>
            <a:endParaRPr lang="en-US" sz="11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Стебли-видоизменения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видоизменения стебля помогают растениям запасать вещества, размножаться и защищаться.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может менять форму и приобретать новые функции, не теряя своей основной роли в жизни растения.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стебля и его функций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часть растения может выглядеть по-разному в зависимости от задач. Форма стебля помогает понять, где растение получает преимущество в жизни.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стебля связано с его назначением: прочность, фотосинтез, расселение или запасание веществ определяются условиями, в которых растению выгодно существовать.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9937" y="2187159"/>
            <a:ext cx="219629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 стебле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внешнему виду стебля можно заметить, здорово ли растение, хватает ли ему воды и не повреждены ли его ткани. Это помогает вовремя принять меры.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стеблю определяют возраст дерева и особенности его развития. Годичные кольца, ветвление и толщина помогают понять, как растение росло в разные годы.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повреждения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нарушаются проводящие ткани, вода и питательные вещества движутся хуже. Тогда листья могут вянуть, а рост растения замедляется или совсем останавливается.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строении стебля нужны в садоводстве, сельском хозяйстве и уходе за комнатными растениями. Они помогают правильно обрезать, поливать и размножать растения.
</a:t>
            </a:r>
            <a:endParaRPr lang="en-US" sz="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Стебель: опора, транспорт и рост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части растения, поддерживает их и обеспечивает движение веществ. Его ткани работают как единая система, а строение показывает, как растение приспосабливается к среде и растёт много лет.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2026-05-31T20:05:31Z</dcterms:created>
  <dcterms:modified xsi:type="dcterms:W3CDTF">2026-05-31T20:05:31Z</dcterms:modified>
</cp:coreProperties>
</file>