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Голос: звук, интонация, память, смысл.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литературе: измеримое звучание и неуловимый смысл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голос помогает точнее анализировать лирику, прозу и драму: через интонацию, речевую манеру и диалог голосов раскрываются личность, эпоха и скрытая авторская позиция.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читать литературу через голос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сторона голоса и её литературное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длительность и паузы особенно важны для прозы и драмы: они задают ритм реплики, создают напряжение или замедление и помогают услышать индивидуальную манеру речи персонажа.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звучание строки усиливают аллитерация, ассонанс, повтор и чередование ударений: смысл воспринимается не только через слова, но и через их звуковую организацию.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сила и тембр делают голос узнаваемым в живой речи; в тексте они превращаются в признаки характера, возраста, социальной среды и эмоционального состояния говорящего.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голосе легче измерить, а что труднее уловить в анализе текста
</a:t>
            </a:r>
            <a:endParaRPr lang="en-US" sz="2136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Акустические показатели описываются точнее, чем смысловые оттенки, которые зависят от контекста и чтения.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признак к физическому звуку, тем легче его измерить; художественный эффект чаще создают тембр, интонация и эмоция.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акустики речи и литературоведения; без привязки к одному статистическому источнику.
</a:t>
            </a:r>
            <a:endParaRPr lang="en-US" sz="6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голос: от дыхания к художественной речи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к звуку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начинается с дыхания: воздух проходит через гортань, где голосовые складки создают колебания. Затем резонаторы придают звуку объём и оттенок. Именно поэтому один и тот же текст звучит по-разному у разных людей и в разных состояниях.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даже напечатанное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телесная основа голоса не исчезает, даже если перед нами только страница. Читатель мысленно «слышит» тембр, паузы и интонацию, а значит, книга сохраняет возможность звучания без физического исполнения.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признак личности в художественном тексте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драме голос часто выполняет роль психологического портрета: по нему можно предположить возраст, образование, социальную среду и даже внутреннее напряжение героя.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особенности речи — темп, паузы, ударения, любимые слова — делают персонажа узнаваемым и позволяют автору показать его привычный способ смотреть на мир.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голос передаёт не внешность, а внутренний рельеф личности: степень сдержанности, открытости, тревоги или уверенности становится слышимой в самой форме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голоса в литературе и смежных сферах культуры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голос работает и как художественный приём, и как культурный механизм.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голос может выражать личное переживание, строить образ персонажа и сохранять культурную память.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Литературоведение, теория текста, история культуры.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поэзии: лирическое «я» и интонация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стихе возникает из ритма, пауз, повтора и звуковых созвучий; поэтому даже короткая строка может звучать как признание, спор или молитва.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голос часто сдержан и точен, у Цветаевой — прерывист и стремителен, у Есенина — исповедален и нередко связан с народно-песенной интонацией.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передаёт внутреннюю речь героя, но не совпадает с биографическим автором: поэтическое «я» создаётся художественной формой, а не фактом 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заставляет слушать смысл дважды: сначала через значение слов, затем через их звучание, которое уточняет эмоциональный и смысловой тон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голос становится смыслом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звук речи превращается в художественное значение.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чувства передаются не прямым названием эмоции, а самой организацией звучания: выбором слов, ритмом строки, повтором, паузами и общим тональным рисунком.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эмоции в лирике и драме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героя меняет скорость речи, длину пауз и синтаксис: радость звучит легче и быстрее, тревога — дробнее и напряжённее, печаль — медленнее и ниже по интонации.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 тот же текст звучит по-разному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остаются теми же, но исполнение меняет акценты, смысловые паузы и степень эмоционального напряжения.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 рождается не из текста как набора слов, а из их звучащей организации и контекста восприятия.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литературоведения и теории художественной речи; дата не требуется.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власть в литературе и истории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риторика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голос оратора считался инструментом убеждения, публичного авторитета и управления вниманием слушателей. Звучащая речь соединяла мысль, жест и социальное воздействие.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публицистике и литературе голос часто становился формой гражданской позиции. Он связывался с проповедью, трибуной, полемикой и ответственностью за сказанное.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тема власти голоса помогает увидеть конфликт между личной интонацией человека и голосом эпохи, идеологии или медиа, который стремится подчинить речь себе.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фиксации голоса: от устной традиции до цифровой записи
</a:t>
            </a:r>
            <a:endParaRPr lang="en-US" sz="2190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показывают, как менялись способы сохранения звучащей речи и её культурная роль.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звукозаписи; литературные и культурологические исследования; дата не требуется.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всё точнее сохраняют звучание, но не отменяют уникальность интонации, личного присутствия и исторического контекста голоса.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становится искусством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звучащая реплика создаёт характер персонажа точнее описания, потому что тембр, скорость речи и интонация сразу обнаруживают возраст, темперамент и отношение к другим.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авторском чтении и сценической декламации слово обретает дополнительную силу: традиция русского чтения вслух делает звучание стиха самостоятельным художественным событием.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голос работает как часть смысла: дикция, паузы, ритм и логическое ударение помогают раскрыть напряжение строки и эмоциональный рисунок произведения.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голос узнают и запоминают лучше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контакт и привычнее интонация, тем легче человек распознаёт голос даже без визуальной подсказки.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персонаж запоминается не только поступками и внешностью, но и собственной речевой манерой.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о распознавании голоса в коммуникации и культуре; дата не требуется.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голос: запись, обработка, синтез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позволяют очищать запись от шума, выравнивать громкость и менять тембр. Благодаря этому голос становится технически управляемым, но теряет часть естественных особенностей исполнения.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речь может быть убедительной, однако в литературном контексте важно различать копию звучания и живое авторское присутствие. Именно оно нередко создаёт ощущение подлинности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голоса в цифровую эпоху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Подделка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Голосовой дипфейк способен имитировать знакомую речь и вводить в заблуждение. Поэтому особенно важно проверять источник записи и не доверять звучанию без подтверждения.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на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Несанкционированная запись нарушает право человека распоряжаться собственной речью. В цифровой среде вопрос согласия становится таким же значимым, как и вопрос авторства текста.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цитирование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чужой речью необходимо точно передавать слова и контекст. Для школьного анализа это означает уважение к авторскому голосу и аккуратность в пересказе.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Аудиофайлы, публикации и медиаматериалы требуют проверки происхождения. Критическое слушание помогает отличить факт от манипуляции и сохранить доверие к культурным архивам.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защита голоса как культурной ценности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архивирования и проверки записи в культурной и образовательной практике.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Безмерность голоса в мире измерений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голос соединяет индивидуальность и традицию: он передаёт не только настроение героя или автора, но и память эпохи, жанра и культурной формы высказывания.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голос остаётся одной из самых тонких категорий чтения: он помогает понять, как текст звучит, кого он представляет и какое отношение формирует к миру.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можно анализировать как звук, но акустические параметры не исчерпывают его смысла: в нём одновременно слышны физическая оболочка речи и личностное присутствие говорящего.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больше любых измерений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литературе — это не только звук, но и способ существования личности в тексте. Его параметры можно измерить, однако художественный смысл всегда шире цифр и схем.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2026-05-23T14:27:22Z</dcterms:created>
  <dcterms:modified xsi:type="dcterms:W3CDTF">2026-05-23T14:27:22Z</dcterms:modified>
</cp:coreProperties>
</file>