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мире живой природы: главные вопросы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природы, изучаем его связи и влияние на жизнь Земли.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местом человека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антропология раскрывают, как появился человек и почему он — часть живого мира благодаря общему происхождению и биологическим процессам. Наука помогает понять наше развитие и связь с остальными организмами.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включает растения, животных, грибы и микроорганизмы. Все они объединены общими признаками, такими как обмен веществ и способность к размножению.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состоят из клеток — базовых единиц жизни. Человеческий организм также построен из множества клеток, выполняющих различные функции.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реагируют на изменения в окружающей среде, что помогает им выживать и развиваться в разных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живая природа?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человека в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принадлежит к царству животных, классу млекопитающих и отряду приматов. Это отражает биологические особенности нашего вида.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родственники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близкими родственниками считаются шимпанзе и гориллы, что подтверждается анализом ДНК и сходством строения.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человека в живой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позвоночника, черепа и четырёх конечностей позволяет человеку сохранять устойчивость и выполнять сложные движения.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нервная система обеспечивает высшие формы мышления и восприятия окружающего мира через основные органы чувств.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млекопитающее, человек рождает живых детёнышей и вскармливает их молоком, что способствует выживанию потомства.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у человека значительно превышает большинство животных, особенно развиты лобные доли, отвечающие за мышление и творчество.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человека как животного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включает различные типы клеток: мышечные для движения, нервные для передачи сигналов и эпителиальные для защиты. Каждая выполняет особую задачу.
</a:t>
            </a:r>
            <a:endParaRPr lang="en-US" sz="108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имеют мембрану, ядро и органоиды. Они совместно обеспечивают процессы обмена веществ и воспроизводства в организме.
</a:t>
            </a:r>
            <a:endParaRPr lang="en-US" sz="1138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взаимодействуют друг с другом, поддерживая жизнедеятельность организма — от передачи сигналов до восстановления тканей.
</a:t>
            </a:r>
            <a:endParaRPr lang="en-US" sz="1107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человека и млекопитающих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и постоянная температура тела — базовые характеристики, объединяющие человека с другими млекопитающими.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 позволяют вскармливать потомство живым молоком, что типично для этой группы животных.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внутренних органов у человека и млекопитающих сходно: сердце, лёгкие и пищеварительная система устроены по схожему принципу.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человека и обезьяны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и сходства между человеком и обезьянами по важным биологическим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выделяется способностью к прямохождению, развитию речи и использованию сложных инструментов, что отличает его от обезьян.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выделяется прямохождением и способностью к сложной речи, что значительно расширяет возможности общения и взаимодействия в сообществе.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абстрактное мышление и творческое преобразование окружающей среды позволяют создавать технологии, культуру и поддерживать разнообразные формы знаний.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человека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1400 г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вес мозга взрослого человека, который обеспечивает сложные когнитивные функции и высокую мозговую активность.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справочник человека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 массой около 1400 грамм — ключевой орган для мыслительной деятельности, обучения, эмоций и управления поведением.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рода Homo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антропологические исследования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окружающей среды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природные ресурсы — воду, воздух, почву, растения и животных — для удовлетворения своих жизненных потребностей и выживания. Эти ресурсы обеспечивают пищу, жильё и материалы для создания предметов.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влияет на физические и психические особенности человека. Например, жители горных регионов адаптировались к низкому содержанию кислорода с помощью увеличенной ёмкости лёгких. Люди изменяют природу, что отражается на экосистемах и климате.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населения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связан с улучшением медицины и санитарии, что снижает смертность и увеличивает продолжительность жизни. Современные технологии также влияют на доступ к ресурсам и условия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создаёт нагрузку на природу, усиливая потребность в устойчивом использовании ресурсов и охране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деятельности человека для природы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уменьшает площадь естественных экосистем, ведёт к эрозии почвы и снижению биоразнообразия.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ухудшает качество воздуха, приводит к изменению климата и проблемам со здоровьем у людей и животных.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промышленных и бытовых отходов загрязняет воду, что негативно сказывается на водных ресурсах и экосистемах.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Истребление редких видов снижает генетическое разнообразие и нарушает устойчивость природных сообществ.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помогает сохранить уникальные экосистемы и виды животных. Байкальский заповедник — пример успешной защиты водных и лесных ресурсов от промышленного воздействия.
</a:t>
            </a:r>
            <a:endParaRPr lang="en-US" sz="920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сохранения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 добровольцы занимаются разведением редких животных и растений в условиях, приближенных к естественным, чтобы остановить их исчезновение и вернуть в природу.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воспитание и 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молодёжь участвуют в раздельном сборе мусора, посадке лесов и акциях по очистке природных территорий, формируя ответственное отношение к окружающей среде.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 инициативы охраны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оболочка планеты, где существует жизнь во всех её формах, включая человека и все организмы. Человек взаимодействует со сложными природными системами и влияет на их состояние.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меняет круговороты веществ и энергии, что может нарушать природное равновесие и снижать устойчивость экосистем.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несёт ответственность за соблюдение баланса в природе, охрану экосистем и подготовку к будущим экологическим вызовам.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ландшафты оказывают значимое влияние на физические особенности людей: например, жители холодных регионов имеют более плотный обмен веществ для сохранения тепла.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флоры и фауны формирует традиции, культуру и образ жизни народов, способствуя развитию навыков выживания и адаптации в разных природных условиях.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 в формировании человека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212" y="1935209"/>
            <a:ext cx="430820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направления науки, которые исследуют строение, функции и взаимосвязи человека с окружающей средой.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дисциплина даёт уникальное понимание человека как части природы, помогая решать вопросы здоровья, развития и охраны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и экологии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дисциплины, изучающие человека и природу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культура и эволюция общества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аккумулирует знания, язык и обычаи, что помогает человеку передавать опыт последующим поколениям и адаптироваться к новым условиям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науки способствует ускоренному изменению общества, улучшая качество жизни и открывая новые возможности взаимодействия с природой.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общества ведёт к формированию сложных социальных структур и культурных традиций, отражающих связь человека с окружающим миром.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взаимозависимость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является частью живой природы с уникальными признаками и обязан бережно относиться к окружающей среде. Осознание своей роли помогает сохранять экологическое равновесие для будущих поколений.
</a:t>
            </a:r>
            <a:endParaRPr lang="en-US" sz="2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2026-05-08T08:29:10Z</dcterms:created>
  <dcterms:modified xsi:type="dcterms:W3CDTF">2026-05-08T08:29:10Z</dcterms:modified>
</cp:coreProperties>
</file>