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и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частями слова и их секретами.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части слова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умение разбирать слова помогает читать внимательнее, писать грамотнее и быстрее замечать родственные слова. Основа подсказывает общий смысл, а окончание показывает форму слова и его роль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основа слова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— это его главная часть без окончания. Именно она хранит общий смысл и помогает узнать слово среди других похожих форм.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трава, травка, травяной общая часть трав- показывает, что они связаны по смыслу. Меняется не она, а конец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может быть очень короткой, но она всё равно остаётся важной. Благодаря ей слово узнаётся, даже если у него меняется форма.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 конце слова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стоит в конце слова и может изменяться. Именно эта часть помогает слову принимать нужную форму в речи и на письме.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меняется, смысл остаётся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стол, стола, столу меняется только окончание. Сам предмет остаётся тем же, а слово просто показывает разные формы.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словами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словам соединяться в предложении. С его помощью слово становится подходящим по смыслу и по грамматической форме.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окончание
</a:t>
            </a:r>
            <a:endParaRPr lang="en-US" sz="3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окончание в слове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изменяющуюся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Меняющаяся часть и есть окончание. Всё, что остаётся после его отделения, составляет основу слова. Такой способ особенно удобен для знакомых и коротких слов.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формы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Возьмём слово дом и поставим его в разные формы: дома, дому, домом. Сравнение помогает увидеть, какая часть остаётся общей, а какая меняется.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поиска основы и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определить основу и окончание в слове.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с нулевым окончанием видимой буквы в конце нет, но грамматическая часть всё равно существует и помогает понять форму слова.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не обозначается, но помогает показать форму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«Основа слова и окончание»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и неизменяемые слова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изменяемых слов можно выделить основу и окончание. Если поставить такое слово в разные формы, его конец будет меняться, а общая часть сохранится.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неизменяемых слов форма не меняется. Поэтому всё слово считается основой, а окончания как отдельной изменяемой части у него нет.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неизменяемым словам относятся, например, кофе, пальто, метро. Они звучат одинаково в речи, даже если рядом стоят разные слова.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важно помнить при разборе слова. Если слово не изменяется, искать в нём окончание не нужно — лучше сразу видеть его целиком как основу.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31" y="14194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175" y="14260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431" y="32848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 общая основа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связаны по смыслу. У них есть общая часть, которая помогает быстро заметить, что слова относятся к одной «семье».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вода, водный, водичка, подводный основа помогает увидеть общий смысл. Она остаётся узнаваемой, даже если слова звучат по-разному.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окончания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окончания могут быть разными. Но это не мешает им оставаться связанными, потому что важная смысловая часть у них общая.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семья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находят общую основу, им легче понять, какие слова родственны. Это как собрать дружную команду из слов, которые «знают» друг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окончание помогает слову в предложении
</a:t>
            </a:r>
            <a:endParaRPr lang="en-US" sz="2905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подсказывает слову, как лучше «встать в строй» рядом с другими словами. Благодаря ему можно сказать: у мамы, к маме, с мамой — и всё будет звучать правильно.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кот — кота, мама — маме, книга — книги меняется именно форма слова. Предмет или лицо остаются теми же, а предложение становится точным и 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окончание от суффикса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 по изменяемой и неизменяемой части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окончания нужны в речи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помогают словам менять форму так, чтобы они подходили к другим словам в предложении. Благодаря этому мы говорим: у мамы, к маме, с мамой — и не путаемся.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окончаний слова звучали бы как неподготовленные гости на празднике: каждый сам по себе. А окончание подсказывает, кто с кем связан, и делает фразу понятной и аккуратной.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окончание выбрано верно, речь читается легко, а смысл не теряется. Это особенно важно в письме, где маленькая ошибка может испортить целое предложение.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заметна основа, легче увидеть его общий смысл и не перепутать его с похожими словами. Так орфографические «ловушки» становятся менее страшными.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часто есть общая часть: трава, травка, травяной. Она помогает понять, что слова связаны между собой, даже если звучат чуть по-разному.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основа помогает в письме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сравнивает несколько слов, он быстрее замечает знакомые кусочки. Это делает письмо внимательнее и помогает проверять себя без лишней суеты.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словно дорожка, по которой слово узнают в любой форме. Чем лучше её видно, тем проще подобрать родственные слова и написать их без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маленький конструктор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деталь слова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похожа на крепкий корпус игрушечного конструктора. Она держит главное значение слова и остаётся узнаваемой, даже когда слово меняет форму. Поэтому лес, леса, лесу и лесом сразу напоминают друг о друге.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деталь на конце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 слове работает как маленькая сменная деталь. Оно подстраивает слово под нужную форму и помогает ему ладить с соседями в предложении. Без такой детали слово было бы гораздо менее гибким.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семья, разные наряды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одно слово надевает разные костюмы, но остаётся тем же самым героем. Основа не меняется, а окончание меняется по ситуации. Так слово сохраняет смысл и одновременно умеет изменяться.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нахождении основы и окончания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разборе слова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невидимое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 легко пропустить, потому что на письме его не видно. Но оно всё равно помогает слову показать свою форму.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ошибка с суффиксом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слова, которая стоит перед окончанием, могут назвать окончанием по ошибке. На самом деле это часто суффикс, и у него своя работа.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путаница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основу и окончание принимают за одно и то же. Так бывает, если не попробовать изменить слово и не сравнить несколько его 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простых примерах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кота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коротких словах удобно учиться разбирать слово по частям. В паре кот — кота общая часть легко узнаётся, а конец слова меняется. Так видно, как окончание помогает слову принять нужную форму.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книги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книга тоже хорошо подходит для тренировки. В форме книги основа остаётся знакомой, а окончание меняется, чтобы слово могло точно «встать» в предложение. Всё просто и без лишних хитростей.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море и их формы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окно — окна и море — морю можно потренироваться находить общую часть и изменяемый конец. Такие примеры особенно удобны в 3 классе: слова знакомые, а разбор получается почти как игра.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1600" y="15405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хранит смысл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помогает узнать слово и найти его родственные формы. Она остаётся главной частью, по которой слово легко узнать даже в другой форме.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работают как команда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окончание действуют вместе, как дружные помощники. Одно хранит смысл, другое меняет форму — и слово звучит правильно и понятно.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стоит в конце и помогает слову подстроиться под предложение. Оно показывает форму слова, а не его главный смысл.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слове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 формам: лес, леса, лесу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окончание — наши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помогает узнать слово и найти его родственные «родственники», а окончание подсказывает форму и связывает слова в предложении. Если научиться замечать обе части, разбор слов станет понятным и даже немного весёлым.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2026-05-22T01:35:16Z</dcterms:created>
  <dcterms:modified xsi:type="dcterms:W3CDTF">2026-05-22T01:35:16Z</dcterms:modified>
</cp:coreProperties>
</file>