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Пифагора: главная связь сторон прямоугольного треугольника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неизвестную сторону по двум известным?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теорема помогает находить длины сторон, диагонали и расстояния без прямого измерения. Она входит в базовый курс геометрии и открывает путь к решению многих задач.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теорема Пифагора в 8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 его стороны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обязательно имеет один угол, равный 90°. Именно он делает фигуру особенной и позволяет применять теорему Пифагора при вычислениях.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которые образуют прямой угол, называются катетами. Обычно именно их длины известны в задаче, а затем по ним находят третью сторону.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катета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 называется гипотенузой. Она всегда длиннее каждого катета, поэтому в вычислениях ей уделяют особое внимание.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формула на чертеже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обозначения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катеты обычно обозначают буквами a и b, а гипотенузу — буквой c. Такое обозначение удобно использовать в любых задачах по геометрии.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равенство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два катета, можно вычислить гипотенузу. Если известны гипотенуза и катет, формула помогает найти недостающую сторону.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квадраты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складываются не сами стороны, а их квадраты. Это связано с геометрическим смыслом теоремы и позволяет точно находить неизвестную длину.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 теоремы Пифагора записывается так: a² + b² = c². Она показывает, как связаны между собой стороны прямоугольного треугольника.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теорему Пифагора в задаче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геометрической задачи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в теореме Пифагора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запомнить, что означает каждая буква в формуле и какие величины нужно сравнивать.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в формуле используются квадраты сторон, а не просто их длины.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запись теоремы Пифагора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3–4–5 в квадратных значениях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проверки теоремы Пифагора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удобно проверять устно: сумма двух меньших значений совпадает с большим. Так формула запоминается особенно легко.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9 + 16 = 25 подтверждает, что треугольник с такими сторонами прямоугольный.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значение завершает проверку 3² + 4² = 5² и делает пример самым наглядным в школьной геометрии.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 проверке равенства для гипотенузы.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теоремы Пифагора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гипотенузы по двум катетам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оба катета, сначала записывают формулу c = √(a² + b²). Она сразу показывает, что нужно сложить квадраты и извлечь корень.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624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формулу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28800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обязательно сравнивают ответ с условием задачи. Гипотенуза должна быть больше каждого катета, иначе решение записано неверно.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328799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проверку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9713" y="3875925"/>
            <a:ext cx="2545200" cy="9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подставляют значения в выражение и аккуратно выполняют действия по порядку. Например, при катетах 6 и 8 получается √(36 + 64).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299712" y="3537675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числа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катета по гипотенузе и другому катету
</a:t>
            </a:r>
            <a:endParaRPr lang="en-US" sz="2537" dirty="0"/>
          </a:p>
        </p:txBody>
      </p:sp>
      <p:sp>
        <p:nvSpPr>
          <p:cNvPr id="9" name="Text 1"/>
          <p:cNvSpPr txBox="1"/>
          <p:nvPr/>
        </p:nvSpPr>
        <p:spPr>
          <a:xfrm>
            <a:off x="594150" y="157875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нужную формулу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94150" y="182270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гипотенуза и один катет, используют запись a = √(c² — b²). Она помогает найти недостающую сторону без лишних измерений.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4150" y="2745625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Выполнить вычитание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4150" y="2989575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возводят в квадрат гипотенузу, затем вычитают квадрат известного катета. Например, при c = 13 и b = 5 получается 169 — 25.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94150" y="391250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Извлечь корень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4150" y="415645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вычитания находят квадратный корень из результата. В примере √144 = 12, и это значение становится длиной неизвестного катета.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Проверка, является ли треугольник прямоугольным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пифагоровых троек из школьного курса геометрии.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квадрата большей стороны с суммой квадратов двух меньших помогает быстро проверить вид треугольника без измерения углов.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наборах выполняется равенство Пифагора, значит каждый из них задаёт прямоугольный треугольник.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у стены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лестницу ставят к стене, образуется прямоугольный треугольник: стена и пол дают катеты, а лестница становится гипотенузой. По двум известным величинам можно заранее понять, достанет ли лестница до нужной высоты.
</a:t>
            </a:r>
            <a:endParaRPr lang="en-US" sz="104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экрана и 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телевизора, монитора или прямоугольной комнаты тоже находится через теорему Пифагора. Это удобно, когда известны длина и ширина, но нужно узнать расстояние от одного угла до другого без прямого измерения по диагонали.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карта и 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карте, в спорте и в черчении теорема помогает оценивать расстояния между точками и размеры деталей. Она особенно полезна там, где важны точность, прямые углы и аккуратное построение без лишних измерений.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теорема Пифагора встречается в жизни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по теореме Пифагора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для 8 класса.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три типичных случая: нахождение гипотенузы и вычисление неизвестного катета по известным данным.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одинаково удобна для нахождения любой неизвестной стороны, если правильно определить, где катет, а где гипотенуза.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Пифагоровы тройки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Пифагорова тройка — это три целых числа, для которых сумма квадратов двух меньших равна квадрату большего. Такие наборы особенно удобны в школьных задачах.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3–4–5 помогает быстро запомнить формулу и проверить себя без сложных вычислений. Если 3² + 4² = 5², треугольник действительно прямоугольный.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пример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также 5–12–13 и 8–15–17. Они дают аккуратные ответы и позволяют решать задачи без дробей, что делает вычисления короче и понятнее.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наборы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тройки помогают не только в учебнике, но и при быстрых проверках на чертеже или в реальной задаче. Это экономит время и уменьшает риск ошибки.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теорему Пифагора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прямоугольным треугольником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записи одной теоремы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основной формулы теоремы Пифагора.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записи зависит от того, какая сторона неизвестна: гипотенуза или один из катетов.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выражают одно и то же соотношение, но позволяют решать разные виды задач быстрее и удобнее.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1899" y="1225603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162" y="3203566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 ошибается, если принимает катет за гипотенузу или наоборот. Сначала нужно найти прямой угол, а уже потом подписывать стороны.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сторонами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складывают не сами стороны, а их квадраты. Если написать a + b = c, ответ получится неверным даже при правильных числах.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 то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суммы или разности квадратов нужно извлечь квадратный корень. Без этого получается не длина стороны, а промежуточное число.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корень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задаче подставляют данные не в ту формулу. Чтобы избежать ошибки, нужно заранее определить, какая сторона неизвестна и какая из них самая длинная.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неверную сторону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теоремы и имя Пифагора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древних математиков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Соотношение, которое мы сегодня называем теоремой Пифагора, было известно задолго до античности. Его использовали математики Древнего Вавилона и Древнего Египта при практических вычислениях и построениях, связанных с землемерием и строительством.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древности к школьной доске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теоремы соединяет древние таблички, геометрические чертежи и современный урок. Сегодня это правило изучают как часть школьной программы, потому что оно помогает ясно и точно работать с расстояниями и углами.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Пифагора стало известным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жил примерно в VI веке до н. э., а его имя позже закрепилось за этой теоремой в античной традиции. В учебной математике оно стало символом одного из самых важных результатов геометрии.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теорема Пифагора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практических применений теоремы Пифагора.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Везде, где нужно найти диагональ, расстояние или размер детали, теорема помогает получить точный результат без прямого измерения линии.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очень разные, но задача одна: связать стороны прямоугольного треугольника и быстро вычислить недостающую длину.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даёт простую и точную связь сторон прямоугольного треугольника. Она помогает находить неизвестные длины, проверять решения и уверенно решать задачи в геометрии и 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теореме Пифагора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2026-05-29T03:49:16Z</dcterms:created>
  <dcterms:modified xsi:type="dcterms:W3CDTF">2026-05-29T03:49:16Z</dcterms:modified>
</cp:coreProperties>
</file>