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Точка: от геометрии к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описывать форму, положение и движение в геометрии.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встречается в чертежах, картах, играх, навигаторах и графиках — везде, где нужно точно указать положение.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рядом с нами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 базовый геометрический объект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точка обозначает место, у которого нет длины, ширины и высоты. Это не объект с размерами, а лишь точное положение.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бумаге точку показывают маленьким кружком или крестиком, но это только условный знак. Само понятие точки намного точнее любого рисунка.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помогает выделять важные места на схеме: вершины, пересечения, концы отрезков и центры фигур. Именно поэтому она так часто используется в задачах.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сложные рисунки можно разложить на набор точек и связей между ними. Это делает геометрию удобной для изучения и построения.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точек строятся все основные фигуры: отрезки, лучи, углы, треугольники и многоугольники. Без них геометрия не может быть построена.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 составе линий и отрезков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из 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состоит из бесконечного множества точек, расположенных одна за другой. Если изменить хотя бы одну точку, изменится и сама линия.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две конечные точки, которые задают его начало и конец. Между ними тоже находится множество точек, образующих отрезок.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дальше без конца. Это показывает, что точка может быть не только частью фигуры, но и её началом.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положение точки задают двумя координатами. Этого достаточно, чтобы точно показать, где она находится относительно начала отсчёта.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пространстве появляется третье направление, поэтому координат становится три. Теперь можно указать не только место, но и высоту объекта.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адрес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работают как адрес: они помогают найти точку точно, а не приблизительно. Это особенно важно в чертежах, моделях и задачах на построение.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на плоскости и в пространстве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ось x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ось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 имеет начало отсчёта, направление и единичный отрезок. Они помогают понять, где находятся положительные и отрицательные значения.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Справа от нуля на оси x откладываются положительные числа, слева — отрицательные. Поэтому направление движения сразу видно по рисунку.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x показывает горизонтальное положение точки и обычно записывается первой в паре координат. Она задаёт движение влево или вправо.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ось y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образуется двумя взаимно перпендикулярными осями: x и y. Их пересечение задаёт точку O — начало отсчёта.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плоскости получает пару чисел. Первая координата показывает положение по горизонтали, вторая — по вертикали.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сетки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из клеток помогает быстро считать смещения и сравнивать положения объектов. Благодаря ей чертёж становится более наглядным и точным.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точку по координатам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x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оси x откладывают нужное число клеток вправо или влево. Это задаёт горизонтальное положение будущей точки.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по y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 полученного места откладывают число клеток вверх или вниз по оси y. Так точка получает полное положение на плоскости.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записаны как (3; 2), сначала делают три шага вправо, потом два вверх. Порядок координат нельзя менять.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x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координату x, смотрят, сколько клеток нужно пройти от начала отсчёта влево или вправо. Так находят горизонтальное смещение точки.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y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определяют координату y, считая клетки вверх или вниз. Вертикальное смещение записывают вторым числом в паре.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показывают направление: слева и вниз — отрицательные, справа и вверх — положительные. Например, точка влево и вниз имеет обе координаты отрицательными.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координаты точки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паре всегда читаются в строгом порядке: сначала x, затем y.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упорядоченной пары в декартовой системе координат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координат даже перестановка чисел меняет положение точки на плоскости.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сразу подсказывают, в какой части плоскости находится точка, и помогают не путать левую и правую сторону 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сочетанию знаков можно быстро определить квадрант точки без подробного построения.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знаков координат на координатной плоскости; школьный курс геометрии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Квадранты и знаки координат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двумя точками на одной прямой по оси видно сразу и без дополнительных вычислений.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приём счёта по клетчатой сетке; школьный курс математики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сетке координатные шаги легко считать по клеткам, поэтому расстояние между точками на одной оси измеряется особенно просто.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отрезок выглядит как дорога с двумя концами. Его середина — это точка, в которой обе стороны уравновешены, как на качелях в устойчивом положении.
</a:t>
            </a:r>
            <a:endParaRPr lang="en-US" sz="118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двигаться от одного конца к другому по прямой, середина окажется ровно посередине пути. На координатной плоскости это удобно показывать симметричным расположением относительно центра.
</a:t>
            </a:r>
            <a:endParaRPr lang="en-US" sz="1031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на сетке середина помогает быстро проверить, не смещён ли отрезок в одну сторону. Такая точка часто становится опорой для дальнейших построений.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середина на рисунке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отражение точки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ось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смотрят, относительно какой оси выполняется отражение. Ось x оставляет неизменной горизонтальную координату, а вертикальную меняет на противоположную; ось y действует наоборот.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знак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проверяют, какая координата должна изменить знак. Если точка была выше оси, она окажется ниже, а если левее оси, перейдёт вправо на такое же расстояние.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отражения форма не искажается: расстояния, углы и взаимное расположение точек сохраняются. Поэтому симметрия помогает строить пары одинаковых фигур на плоскости.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координаты помогают каждый день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координаты помогают точно найти место встречи, поворот или нужное здание. Вместо общего направления появляется понятная точка, к которой можно прийти без догадок.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поле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с сеткой положение фигуры часто записывают через клетки. Это удобно, потому что каждый ход легко проверить, а ошибку в позиции сразу видно.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экране, в навигаторе или в шахматной задаче точка всегда имеет строгое место. Такой способ записи делает движение и поиск объекта быстрыми и понятными.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координата нужна там, где одной плоскости уже мало. Она показывает высоту или глубину и позволяет точно указать место в объёмном пространстве.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комнату: два числа задают положение на полу, а третье — этажность точки в воздухе. Так становится ясно, где объект находится относительно пола и потолка.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трёх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координаты записывают как x, y и z, порядок остаётся важным. Сначала выбирают направление в плоскости, затем добавляют подъём или опускание вдоль третьей оси.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точку в объёме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соответствует одной паре значений. Если соединить их по правилу, можно увидеть, как меняется величина при изменении аргумента.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точек уже задаёт форму графика, а их связь показывает зависимость одной величины от другой.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зависимости y = x² для учебной иллюстрации; школьный курс математики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набор точек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со стрелкой показывает перемещение от одной точки к другой на координатной сетке.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точки к вектору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пути: построение точки по координатам и чтение координат с рисунка.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запутаться в координатах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 — маленькая, но ключевая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кажется простой, но именно она связывает фигуры, оси, графики и объёмное пространство. Если уверенно читать знаки и координаты, любые схемы становятся понятнее.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2026-07-27T06:52:02Z</dcterms:created>
  <dcterms:modified xsi:type="dcterms:W3CDTF">2026-07-27T06:52:02Z</dcterms:modified>
</cp:coreProperties>
</file>