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Гоголь: писатель, который изменил русскую литературу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фантастика и правда о человеке в одном имени.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Гоголя и новых тем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эпоху Николая I, когда крепостное право и бюрократия определяли жизнь страны. Он показал в литературе смешное и тревожное в повседневности, открыв новые темы и образы.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путь к литературе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в Полтавской губернии и вырос в Васильевке, в семье, где ценили украинские традиции, песни и домашний театр.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Великие Сорочинцы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гимназии Гоголь много читал, пробовал писать и всё сильнее интересовался литературой, которая вскоре стала делом его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Нежинская гимназия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писал пьесы для домашнего кружка, а ярмарки, фольклор и живая речь стали для будущего писателя важным источником образов.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первые впечатления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Гоголя
</a:t>
            </a:r>
            <a:endParaRPr lang="en-US" sz="2982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менялись интересы писателя и его главные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ранних повестей Гоголь пришёл к большой сатире о России и человеке.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В. Гоголе, литературная хронология произведений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Гоголя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Гоголя выглядит блестящим, но холодным. Здесь легко потеряться, потому что внешний блеск часто скрывает бедность, одиночество и равнодушие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надежд и разочарований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«Невском проспекте», «Шинели» и «Записках сумасшедшего» город влияет на судьбу героев почти как живое существо. Он усиливает их мечты и одновременно разрушает их.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герой повестей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годы их появления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 менялись жанры Гоголя: от веселых повестей он пришёл к острой сатире и серьёзным размышлениям.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1840-х годов у Гоголя усиливаются социальная критика и интерес к внутреннему миру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Гоголя: даты первой публикации
</a:t>
            </a:r>
            <a:endParaRPr lang="en-US" sz="13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цикл: народный юмор, фантастика и яркие характеры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повестях Гоголь опирается на украинский фольклор, пословицы и песни. Благодаря этому события звучат живо, а речь персонажей кажется очень естественной.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деревенские праздники, ярмарки и семейные истории так, будто читатель сам оказывается среди героев. Народная жизнь в этих текстах выглядит яркой, шумной и запоминающейся.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у него не отделена от быта: рядом с обычными людьми появляются черти, ведьмы и удивительные случаи. Из-за этого мир повестей кажется одновременно смешным и таинственным.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гоголевская сатира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обычной сцены к нравственному выводу в произведениях Гоголя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страхе, лжи и чиновничьем мире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уездном городе чиновники вдруг узнают о возможной проверке и сразу начинают паниковать. Их поведение показывает, что они сами не уверены в собственной честности.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Хлестакова принимают за ревизора по ошибке, но именно страх толкает героев на ложь, взятки и попытки угодить. Комедия высмеивает не одного человека, а целую систему.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особенно заметны невежество, корысть и жизнь «для вида». Гоголь делает смешное тревожным, потому что за шуткой чувствуется общественная неправда.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немая сцена усиливает впечатление от развязки: все персонажи застывают перед разоблачением. Этот момент стал одним из самых узнаваемых в русской драматургии.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и слово «хлестаковщина»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не умный аферист, а легкомысленный человек, который легко фантазирует о себе. Он кажется значительным только потому, что окружающие слишком боятся ошибки и разоблачения.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его образа возникло слово «хлестаковщина». Оно обозначает пустое хвастовство, стремление казаться важнее и привычку говорить неправду ради впечатления.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«Ревизора» и их черты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раскрывает, как страх, корысть и привычка к обману разъедают чиновничий мир.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отдельный порок, но вместе они создают картину общего нравственного беспорядка и зависимости людей от страха.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комедия «Ревизор» (1836).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замысел, сюжет и смысл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Гоголь придумал необычный сюжет: Чичиков скупает умерших крестьян, которые по документам ещё считаются живыми, чтобы получить выгоду и быстро разбогатеть.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замышлял «Мёртвые души» как часть большого произведения о судьбе России и о том, может ли человек нравственно измениться.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этим почти комическим предприятием скрыта широкая картина России: помещики, чиновники и дороги страны показывают не только быт, но и духовную пустоту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«Мёртвых душах» как галерея человеческих типов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помещик у Гоголя не просто персонаж, а яркий пример определённого человеческого недостатка, показанного через поведение, речь и детали быта.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строит сатиру как систему типов: чем точнее показан недостаток, тем сильнее ощущается общая болезнь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поэма «Мёртвые души» (1842).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тема маленького человека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живёт скромно и тихо, выполняет однообразную работу и почти не вызывает интереса у окружающих. Так Гоголь показывает человека, которого общество привыкло не замечать.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жизнь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шинель теряется, жизнь Башмачкина рушится. Повесть заставляет задуматься, как легко безразличие и унижение могут сломать слабого человека.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равнодушия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новой шинели становится для героя важным событием, почти мечтой. В ней он видит не только вещь, но и шанс почувствовать уважение, тепло и человеческое достоинство.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 как надежда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творчестве Гоголя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дорога часто означает движение не только в пространстве, но и в жизни. Она связывает события, открывает новые встречи и помогает понять судьбы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поездка Чичикова превращается в путь по России, где за каждым поворотом виден новый характер. Так дорога становится образом поиска и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источники и новаторство Гоголя
</a:t>
            </a:r>
            <a:endParaRPr lang="en-US" sz="2792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Гоголя от народной традиции к собственному художественному миру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Гоголя: точность, комизм и запоминающиеся выражения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строит фразы на разговорной речи, повторе и перечислении. Благодаря этому текст звучит живо, как настоящая беседа, и легко запоминается.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точные бытовые детали и необычные сравнения. Одна выразительная черта или смешная подробность у него сразу раскрывает характер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и образы у Гоголя нередко становятся нарицательными. Они помогают быстро понять тип человека и его главное качество.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его языке не пустой: за смешной фразой часто скрывается серьёзная мысль о человеческих слабостях и общественных пороках.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Гоголя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1842 года Гоголь много ездил и подолгу жил за границей, особенно в Риме. Там он продолжал работать над вторым томом «Мёртвых душ» и обдумывал новые замыслы.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писателя усилились внутренние сомнения. Книга «Выбранные места из переписки с друзьями» вызвала споры, а отношение Гоголя к собственному творчеству стало особенно сложным.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культуре и школьном изучении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Гоголя заметно не только в литературе, но и в театре, кино, школе и даже в повседневном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остаётся живым автором: его читают, ставят на сцене, экранизируют и используют в речи как источник точных названий и образов.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 и их культурное влияние в русской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Гоголь, которого читают и сегодня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сумел показать смешное и грустное одновременно, поэтому его герои и сегодня кажутся узнаваемыми. Его книги помогают понять человека, общество и силу литературы.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2026-05-19T04:11:29Z</dcterms:created>
  <dcterms:modified xsi:type="dcterms:W3CDTF">2026-05-19T04:11:29Z</dcterms:modified>
</cp:coreProperties>
</file>