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новых слов: зачем он нужен третьеклассникам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открывают смысл текста и помогают говорить точнее.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изобретают новые вещи, игры и способы общения — и языку нужны новые названия. Одни слова приходят из других языков, другие рождаются прямо внутри родной речи.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язык всё время пополняется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674" y="4186700"/>
            <a:ext cx="3142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4399" y="4186700"/>
            <a:ext cx="3771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новым словом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Новым мы называем слово, которое ребёнок слышит впервые или знает совсем плохо. Оно может встретиться в книге, в разговоре или в задании и сразу вызвать вопрос.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ещё не знакомо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может называть вещь, действие, признак или событие. Оно помогает точнее понять, о чём идёт речь, и не перепутать одно с другим.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 или явление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бывают короткими и длинными, простыми и необычными. Но у каждого есть своё точное значение, без которого текст становится менее понятным.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разным по форме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понятно, им легче пользоваться в ответе и пересказе. Тогда мысль звучит аккуратно, а речь становится богаче и интереснее для слушателя.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речь яснее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словарная статья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стоит на своём 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каждое слово ждёт читателя на своей странице и обычно живёт по алфавиту. Это удобно: знаешь первую букву — быстро находишь нужное слово, как ключ к шкафчику с буквами.
</a:t>
            </a:r>
            <a:endParaRPr lang="en-US" sz="1276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без лишних трудностей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слова идёт толкование. Оно помогает понять смысл простыми и точными словами, чтобы ученик не гадал, а сразу увидел, что именно обозначает это слово в речи.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подсказывает, как читать дальше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словом часто есть короткий пример. Он показывает, как слово работает в предложении, и делает объяснение живым, а не сухим, как будто его написал строгий, но добрый словарь.
</a:t>
            </a:r>
            <a:endParaRPr lang="en-US" sz="11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словарём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находить слово и понимать его значение.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части словарной статьи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Заголовочное слово — это слово, которое стоит в начале статьи. По нему легко понять, что именно объясняет словарь, и быстро найти нужную запись среди других слов.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Толкование раскрывает значение слова простыми и точными словами. Оно должно быть понятным третьекласснику, чтобы после чтения не осталось путаницы и лишних догадок.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 слово в действии. Иногда рядом добавляют помету о части речи, а если значений несколько, каждое объясняют отдельно, чтобы различия были видны сразу.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живом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стоит в предложении, его смысл становится заметнее. Пример словно включает фонарик: показывает, как слово работает рядом с другими и что оно значит именно здесь.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понять слово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пример нужен младшему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особенно полезно. Пример соединяет новое слово с уже знакомой ситуацией, и запоминать его становится проще, будто слово само просится в речь.
</a:t>
            </a:r>
            <a:endParaRPr lang="en-US" sz="16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богатый словарь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отвечать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 много, ответ получается яснее и аккуратнее. Ребёнку легче подобрать нужное слово, а не махать руками и надеяться на чудо.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понимать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словарь помогает быстрее разбираться в заданиях и чтении. Незнакомых слов становится меньше, а смысл текста складывается почти как пазл.
</a:t>
            </a:r>
            <a:endParaRPr lang="en-US" sz="133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Увереннее писать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знакомых слов, тем легче пересказывать текст и писать короткие рассказы. Речь становится точнее, а ошибок в значениях слов — заметно меньше.
</a:t>
            </a:r>
            <a:endParaRPr lang="en-US" sz="137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говорить 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назвать не только предметы, но и настроение, поступки и впечатления. Тогда ребёнку проще выразить мысль и быть услышанным.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новые слова в языке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— новое название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предметы, игры, профессии и способы связи. Для них языку нужны точные названия, чтобы люди могли быстро понимать друг друга.
</a:t>
            </a:r>
            <a:endParaRPr lang="en-US" sz="1269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и словообразование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приходит из других языков, а часть создаётся внутри родной речи. К знакомому корню добавляются новые части, и слово получает новое значение или форму.
</a:t>
            </a:r>
            <a:endParaRPr lang="en-US" sz="1243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входят в повседневную речь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новые слова начинают звучать в учебниках, книгах, мультфильмах и разговорах. Если слово становится нужным и понятным, оно постепенно закрепляется в языке.
</a:t>
            </a:r>
            <a:endParaRPr lang="en-US" sz="12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попадает в словарь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проходит путь от живой речи до словарной статьи.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русском алфавите помогают быстро найти слово в словаре.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подсказывает, как слово нужно писать и как его правильно произносить, особенно если оно «капризничает» с ударением или мягким звуком.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увидеть смысл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«лёд» на ладони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держит прозрачный кусочек льда и смотрит, как он блестит на солнце. Рядом в словаре стоит маленький рисунок, и сразу понятно: это не стекло и не камень, а холодный лёд, который тает в тепле.
</a:t>
            </a:r>
            <a:endParaRPr lang="en-US" sz="1144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«ручка»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синяя ручка, а рядом нарисована дверная ручка. Без картинки можно легко растеряться: слово одно, а предметы разные. Иллюстрация помогает увидеть отличие и не перепутать школьную принадлежность с деталью двери.
</a:t>
            </a:r>
            <a:endParaRPr lang="en-US" sz="104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«Коса» на лугу и в причёске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 длинной косой стоит у большого луга, где на траве лежит коса для сена. Картинка показывает сразу два значения слова. Так ребёнок быстрее замечает, что одно и то же слово может называть разные вещи.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несколько значений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похожи на маленьких актёров: в одном предложении они называют предмет, а в другом — действие или признак. Словарь помогает не перепутать роли и смысл.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слова есть несколько значений, каждое из них записывается отдельно. Тогда ребёнок видит, в каком случае слово означает одно, а в каком — совсем другое.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особенно важен для многозначных слов. Он показывает, какое значение подходит к теме текста: про школу, природу, игру, дом или сказку.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объяснения учит внимательно читать и точно понимать речь. Это как фонарик для смысла: светит туда, где без него легко запутаться.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незнакомого слова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помогает выбрать смысл по слову, соседнему предложению, теме текста и иллюстрации.
</a:t>
            </a:r>
            <a:endParaRPr lang="en-US" sz="14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на уроке родного языка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понять трудное слово прямо во время чтения. Тогда текст не спотыкается о незнакомые места, а смысл становится яснее и спокойнее.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спешки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слова можно проверить его написание и ударение. Это особенно полезно, когда буквы будто нарочно прячутся и стараются запутать ученика.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без ошибок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ответить у доски или пересказать текст, словарь подсказывает нужное значение. Речь получается более точной, аккуратной и понятной слушателям.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ответы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раскрывает значение новых выражений и расширяет запас слов. Он учит не догадываться наугад, а проверять и выбирать верный смысл.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— под лупой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новые слова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мультфильмов и игр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часто слышат новые слова в мультфильмах и компьютерных играх. Слово может звучать ярко и смешно, но в школе важно понять, подходит ли оно к разговору и точно ли передаёт мысль.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интернета и видео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видео и в интернете слова меняются очень быстро. Поэтому полезно сначала заглянуть в словарь, а потом уже решать, стоит ли брать слово в свою речь или оставить его для шутки.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трудные научные термины для младшего школьника не нужны. Важно, чтобы толкование было точным, добрым по тону и не заставляло хмурить брови.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особенно удобны для словаря третьеклассника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словарь лучше помещать слова из школьной жизни: тетрадь, урок, ответ, задача. Такие слова ребёнок видит каждый день и быстро начинает использовать правильно.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слова о природе, доме, играх и дружбе. Они помогают описывать знакомые ситуации, поэтому объяснение можно сделать коротким, ясным и очень понятным.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новое слово становится своим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начинается со знакомства и заканчивается уверенным употреблением в речи.
</a:t>
            </a:r>
            <a:endParaRPr lang="en-US" sz="15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сам ищет и понимает слово, он больше уважает язык. А ещё ему становится интересно: сколько же тайн может хранить одно короткое слово!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 к языку и словам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 словарём превращает незнакомое слово в маленькое открытие. Ребёнок не просто узнаёт значение, а начинает внимательнее слушать и читать родную речь.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слово делает ответы точнее, а рассказы — живее. Словарь помогает находить удачное слово для предмета, поступка, чувства и даже настроения.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новых слов — надёжный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понять значение, запомнить написание и уверенно использовать новое слово в речи. Он делает чтение яснее, ответы точнее и словарный запас богаче.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2026-05-21T12:23:59Z</dcterms:created>
  <dcterms:modified xsi:type="dcterms:W3CDTF">2026-05-21T12:23:59Z</dcterms:modified>
</cp:coreProperties>
</file>