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и 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фигур, углов и точных построений.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соединяются уже знакомые фигуры, измерение углов и построения. Тема помогает увидеть общие закономерности и применять линейку и циркуль в решении задач и черчении.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 в 7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образует замкнутую ломаную, у которой конец последнего отрезка совпадает с началом первого. Благодаря этому фигура имеет чёткую границу и отдельную внутреннюю область.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внутри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соседними сторонами образуются внутренние углы. Они находятся внутри фигуры и помогают изучать свойства многоугольника, включая его форму и сумму углов.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многоугольникам относятся треугольник, четырёхугольник, пятиугольник и шестиугольник. Важное условие: стороны не должны пересекаться, иначе фигура не считается многоугольником.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многоугольника — это отрезки, а точки их соединения называются вершинами. Именно по количеству сторон обычно называют фигуру: треугольник, четырёхугольник, пятиугольник.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все точки которой находятся на одинаковом расстоянии от одной точки, называемой центром. Эта фигура не имеет углов и состоит только из границы.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до любой точки окружности называется радиусом. У любой окружности радиусы равны между собой, и именно это свойство определяет её форму.
</a:t>
            </a:r>
            <a:endParaRPr lang="en-US" sz="1255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 — это часть плоскости, ограниченная окружностью. Если окружность является границей, то круг включает и саму границу, и все точки внутри неё.
</a:t>
            </a:r>
            <a:endParaRPr lang="en-US" sz="135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окружности и соединяет две точки на ней. Он равен двум радиусам, поэтому помогает быстро связывать размеры окружности и круга.
</a:t>
            </a:r>
            <a:endParaRPr lang="en-US" sz="1307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872"/>
            <a:ext cx="4151400" cy="1959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эти фигуры по границе и основным элементам.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способ образования границы и наличие или отсутствие вершин и сторон.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многоугольника, окружности и круга
</a:t>
            </a:r>
            <a:endParaRPr lang="en-US" sz="272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сторон можно заранее оценить, как быстро растёт сумма внутренних углов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каждой новой стороны сумма внутренних углов увеличивается на 180°.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формула суммы внутренних углов многоугольника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имеет все стороны одинаковой длины, поэтому его удобно измерять и сравнивать с другими фигурами. Такая симметрия делает форму особенно аккуратной.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фигуры все внутренние углы равны. Это свойство помогает быстро распознавать её среди других многоугольников и использовать готовые формулы при решении задач.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правильного многоугольника могут лежать на одной окружности. Поэтому окружность часто используют как основу для построения равностороннего треугольника, квадрата и шестиугольника.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правильного многоугольника по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окружность помогает получить фигуру с равными сторонами и углами.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находится внутри многоугольника и касается каждой его стороны. Она как будто аккуратно помещается в фигуру, не выходя за её пределы.
</a:t>
            </a:r>
            <a:endParaRPr lang="en-US" sz="1453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окружности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такой окружности одинаково удалён от всех сторон многоугольника. Это расстояние удобно использовать, когда нужно проверить, можно ли вписать окружность в фигуру.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центра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и равностороннего треугольника вписанная окружность существует всегда. В других случаях её наличие зависит от свойств конкретного многоугольника.
</a:t>
            </a:r>
            <a:endParaRPr lang="en-US" sz="1439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существует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проходит через все вершины многоугольника. Поэтому каждая вершина лежит на одной и той же окружности, а фигура как бы вписана в неё.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одинаково удалён от всех вершин фигуры. Радиус равен расстоянию от центра до любой вершины, что удобно при построениях и измерениях.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многоугольников описанная окружность существует всегда. Это связано с их симметрией: равные стороны и углы создают одинаковое положение всех вершин относительно центра.
</a:t>
            </a:r>
            <a:endParaRPr lang="en-US" sz="17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фигур связи с окружностью выражены особенно ясно: их вершины и стороны подчиняются одной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2 означает обе окружности, 1 — только одну или частный случай. Наиболее устойчивые связи у квадрата и равностороннего треугольника.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могут иметь вписанную и описанную окружность
</a:t>
            </a:r>
            <a:endParaRPr lang="en-US" sz="2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многоугольника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многоугольника находят, складывая длины всех его сторон. Этот способ подходит для любой фигуры, если известна длина каждого отрезка, образующего её границу.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для правильных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многоугольник правильный, все стороны равны. Тогда удобно использовать формулу P = a × n, где a — длина стороны, а n — число сторон.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нужен не только в задачах, но и в жизни: его считают при измерении рамки, забора, дорожки или контура детали перед изготовлением.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правильных фигур и связь с окружностью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можно мысленно разделить на одинаковые треугольники. Тогда площадь всей фигуры получается как сумма площадей этих равных частей, что упрощает вычисления.
</a:t>
            </a:r>
            <a:endParaRPr lang="en-US" sz="1311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треугольники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вершины правильного многоугольника лежат на окружности, радиус помогает связать стороны, углы и площадь. Это удобно при решении задач на построение и измерение.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окружности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площадь легко выразить через сторону, но его можно рассматривать и как фигуру, связанную с окружностью. Поэтому он хорошо показывает идею перехода от построения к вычислению.
</a:t>
            </a:r>
            <a:endParaRPr lang="en-US" sz="1313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 наглядный пример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особенно удобен для изучения: его можно представить как несколько одинаковых треугольников. Из-за этого площадь и связь с окружностью становятся более понятными.
</a:t>
            </a:r>
            <a:endParaRPr lang="en-US" sz="1256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и одинаковые части
</a:t>
            </a:r>
            <a:endParaRPr lang="en-US" sz="1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правильных фигур записи короче и удобнее, потому что все стороны и углы равны.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фигура правильнее, тем проще её формулы. Равенство сторон и углов позволяет использовать короткие записи и быстрые способы вычисления.
</a:t>
            </a:r>
            <a:endParaRPr lang="en-US" sz="1533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квадратов, треугольников и шестиугольников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школьной геометрии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 как образец экономии
</a:t>
            </a:r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Пчелиные соты — один из самых известных примеров шестиугольников в природе. Такая форма помогает плотно заполнять пространство без лишних промежутков и при этом сохранять прочность конструкции. Именно поэтому соты так часто приводят в учебниках.
</a:t>
            </a:r>
            <a:endParaRPr lang="en-US" sz="116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Шестигранник в деталях
</a:t>
            </a:r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шестиугольная форма встречается в гайках, болтах и других крепёжных элементах. Шестигранник удобно захватывать инструментом, поэтому он практичен и в сборке, и в ремонте. Геометрия здесь помогает сделать деталь удобной и надёжной.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и покрытие поверхности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Шестиугольники используют и в узорах, и в плитке. Повторяющиеся фигуры создают аккуратный рисунок и позволяют равномерно покрывать поверхность. Это делает шестиугольник полезным не только в природе, но и в архитектуре и дизайне.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в природе и технике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сторона добавляет к сумме внутренних углов одинаковую прибавку, поэтому зависимость легко предсказать по таблице.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правило: сумма внутренних углов растёт на 180° при добавлении одной стороны. Это помогает быстро проверять вычисления в задачах.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внутренних углов при увеличении числа сторон
</a:t>
            </a:r>
            <a:endParaRPr lang="en-US" sz="21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может ли в фигуру быть вписана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равенстве расстояний от центра до всех сторон многоугольника.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а круг — часть плоскости внутри неё. Если не различать эти понятия, легко ошибиться в объяснении задач и при построении чертежа.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окружностью и кругом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 каждый четырёхугольник можно вписать окружность. Для этого нужны особые условия, поэтому важно проверять, равны ли расстояния от центра до всех сторон.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представление о вписанной окружности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касается сторон многоугольника, а описанная проходит через его вершины. Эти окружности решают разные геометрические задачи и не заменяют друг друга.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двух окружностей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8963" y="1205853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многоугольники и окружность
</a:t>
            </a:r>
            <a:endParaRPr lang="en-US" sz="2669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многоугольники и окружности нужны для точных схем, измерений и построений. Они помогают передавать форму объекта без искажений и соблюдать размеры.
</a:t>
            </a:r>
            <a:endParaRPr lang="en-US" sz="1366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эти фигуры используют в планах зданий, декоративных элементах и конструкциях. Симметрия и чёткие линии делают проект устойчивым и выразительным.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часто имеют форму многоугольников или окружностей. Такая геометрия делает их заметными, понятными и удобными для быстрого распознавания.
</a:t>
            </a:r>
            <a:endParaRPr lang="en-US" sz="1419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и многоугольники встречаются в часах, крепежах и других деталях. Здесь особенно важны точность формы, повторяемость и аккуратное соединение элементов.
</a:t>
            </a:r>
            <a:endParaRPr lang="en-US" sz="13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в которой фигуры связаны между собой
</a:t>
            </a:r>
            <a:pPr algn="ctr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и окружность показывают, как геометрия соединяет разные фигуры общими правилами. Эти связи помогают не только решать задачи, но и точно строить, измерять и замечать закономерности вокруг нас.
</a:t>
            </a:r>
            <a:endParaRPr lang="en-US" sz="42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2026-05-29T00:42:51Z</dcterms:created>
  <dcterms:modified xsi:type="dcterms:W3CDTF">2026-05-29T00:42:51Z</dcterms:modified>
</cp:coreProperties>
</file>