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внутренние воды Земли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осадки решают, где на суше будет вода: реки, озёра, болота — и где её почти нет.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«Климат. Внутренние воды»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— это реки, озёра, болота, ледники и подземные воды, которые находятся на суше и в толще земной коры. Их количество определяется осадками, температурой и испаряемостью. От этого зависит и жизнь людей.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осадки и испарение меняют водность территории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осадков больше испаряемости, вода успевает накопиться в руслах и водоёмах, поэтому реки полноводнее.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испарение сильнее притока влаги, водоёмы теряют глубину, а часть рек пересыхает, сокращая постоянные потоки.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(обобщённые зависимости: осадки, испаряемость, водность рек), дата: актуальная учебная программа для 7 класса.
</a:t>
            </a:r>
            <a:endParaRPr lang="en-US" sz="6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 питание внутренних вод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 природе: климатический «мотор» — температура и влажность атмосферы.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 состояние воды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0 °C и ниже вода замерзает: из жидкой становится твёрдой. Поэтому в холодный сезон на реках появляется ледостав, а на почве удерживается снежный покров.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 холодная зима «удерживает» воду в виде снега и льда. Весной и летом эта накопленная вода постепенно участвует в питании рек.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с многолетней мерзлотой вода хуже просачивается вглубь. Из-за этого растёт поверхностный сток, а подземные запасы формируются ограниченно.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в разных климатических условиях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различия климата отражаются на осадках, испарении и характере внутренних вод.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влажных районах воды накапливается больше: реки полноводнее и чаще встречаются озёра и болота. В засушливых условиях испарение «съедает» приток, поэтому вод меньше и они часто становятся солёными.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(обобщение по климатическим зонам).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самые заметные внутренние воды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реки: скорость и пороги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реки чаще текут быстрее: рельеф делает русло более крутым. Поэтому встречаются пороги и водопады, а долины бывают узкими и глубокими. Климат влияет и на питание: после таяния снегов и ледников воды становится больше.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Русло, пойма и устье — «маршрут»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хорошо видна на местности: у неё есть русло, берега и пойма, где вода разливается во время подъёма уровня. Притоки приносят новые порции воды, а устье завершает путь реки, соединяя её с другой рекой или морем.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реки: извилистость и разливы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течение спокойнее, и реки сильнее извиваются. Поймы здесь шире, а весной возможны большие разливы. Питание нередко связано со снеготаянием, поэтому режим реки меняется по сезонам.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рек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 особенно заметно в умеренном поясе: весной оно даёт подъём воды. Дождевое сильнее в тёплых влажных районах.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питание встречается чаще всего: разные источники подпитывают реку в разные сезоны, стабилизируя её режим.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школьной географии (источники питания рек: снег, дождь, ледники, подземные воды). Дата: учебный курс для 7 класса.
</a:t>
            </a:r>
            <a:endParaRPr lang="en-US" sz="6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775044"/>
            <a:ext cx="3918900" cy="18326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рек и их особенности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крупные реки России и кратко описано, как климат и рельеф отражаются на скорости течения и режиме.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становится «узнаваемой» по сочетанию климата и рельефа: от этого зависят скорость течения, сезонные изменения уровня и главный источник питания.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(характеристики крупнейших рек России).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пресные и солёные водоёмы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образуются в понижениях рельефа, куда собирается вода. Их происхождение бывает разным: тектоническим, ледниковым, речным или вулканическим, поэтому и режимы различаются.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озёра чаще встречаются там, где осадков достаточно и есть сток: соли не накапливаются. В засушливых районах испарение сильнее притока, и минерализация растёт.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озёрные воды могут заметно отличаться по вкусу и солёности. Даже крупные водоёмы в засушливом климате нередко имеют солоноватые или солёные свойства.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известным примерам относят Байкал, Ладожское озеро и Каспийское море. Каспий по происхождению является озером, хотя его называют морем из-за больших размеров и сходства условий.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озёра бывают пресными и солёными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растёт, когда из озера уходит вода в основном через испарение, а приток не компенсирует потери. Тогда растворённые соли постепенно накапливаются в чаше.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на диаграмме видно: решающую роль играет водный баланс. Пресность поддерживают приток и сток, а бессточность усиливает накопление солей.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(7 класс): обобщение закономерности «водный баланс — солёность», без привязки к конкретным измерениям.
</a:t>
            </a:r>
            <a:endParaRPr lang="en-US" sz="6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их значение в природе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накопитель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формируются там, где вода застаивается, а сток слабый. В таких условиях из остатков растений образуется торф, который накапливается веками и меняет состав почвенных слоёв.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стока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работают как природные «губки»: впитывают избыток влаги после дождей и таяния снега и постепенно отдают её. Так сглаживаются подъёмы уровня воды в реках.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болот уменьшает риск резких засушливых периодов в соседних территориях. Влага дольше сохраняется в почве и воздухе, а микроклимат становится более устойчивым.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служат местом обитания птиц, насекомых и многих растений. Разнообразие условий — от мелководья до трясин — поддерживает пищевые цепочки и повышает биологическое разнообразие.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как запас пресной воды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собственной тяжестью ледники медленно движутся, а в тёплое время года талая вода питает реки. Благодаря этому в засушливые периоды усиливается поддержка стока вниз по течению.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образуются там, где снега выпадает больше, чем успевает растаять за тёплый сезон. Многолетние массы льда сохраняют пресную воду и уменьшают сезонные колебания её количества.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воды: как влага проходит путь в недрах и выходит наружу
</a:t>
            </a:r>
            <a:endParaRPr lang="en-US" sz="1777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школьному курсу географии: просачивание осадков, накопление в водоносных слоях, выход родниками и использование в сооружениях.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влияет на внутренние воды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реки текут быстрее: уклоны больше, течение активнее. Поэтому появляются пороги и водопады, а долины обычно узкие и глубже врезаны в горные породы.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уклон меньше, поэтому течение спокойнее. Река чаще извивается, формирует меандры и широкие поймы, где вода может разливаться в периоды повышенного питания.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низинах вода задерживается дольше из‑за слабого стока. Там чаще образуются озёра и болота, потому что местность «держит» влагу и дольше сохраняет высокий уровень грунтовых вод.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 ускоряют поверхностный сток после дождей и таяния снега. Пологие поверхности, наоборот, способствуют просачиванию воды в почву и накоплению влаги на месте.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 воды суши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поясах вода надолго задерживается в виде снега и льда, а реки часто замерзают. В умеренном поясе условия разнообразнее, а в тропических сухих районах влаги меньше из‑за сильного испарения.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принцип: длительность холода и уровень испаряемости напрямую меняют доступную воде «пресную долю» на суше и режим рек.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(7 класс): учебное обобщение зависимостей «климат — водный режим»; значения на диаграмме условные.
</a:t>
            </a:r>
            <a:endParaRPr lang="en-US" sz="6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217" y="1341119"/>
            <a:ext cx="19350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324" y="1341119"/>
            <a:ext cx="19350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18821"/>
            <a:ext cx="244200" cy="217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16299" y="1341101"/>
            <a:ext cx="225750" cy="258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внутренних вод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обеспечивают питьевое водоснабжение. Для этого важно очищать воду, контролировать качество источников и беречь водосборные территории, чтобы население получало безопасную воду круглый год.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и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водохранилища помогают орошать поля, особенно где осадков недостаточно. Налаженное водопользование снижает потери влаги и делает урожаи более стабильными.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дают рыбу и поддерживают промысловое и любительское рыболовство. Состояние водоёмов напрямую влияет на численность рыбы, качество нерестилищ и биологическое разнообразие.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грузов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Судоходные участки рек важны для перевозки грузов и сообщений между регионами. Кроме того, берега водоёмов становятся местами отдыха и туризма, создавая экономические возможности для территорий.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рек используется для работы гидроэлектростанций: энергия получается за счёт течения и перепада высот. При этом важно учитывать влияние плотин на русло, рыбу и режим воды.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внутренним водам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водных ресурсов становится меньше, усиливается концентрация загрязнений. В периоды засухи даже небольшие источники стока могут сильнее влиять на качество воды.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заметные факторы — загрязнение, климат и изъятие воды. Они приводят к обмелению и изменению водного режима.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(обобщение): причины деградации внутренних вод; численные значения на диаграмме условные.
</a:t>
            </a:r>
            <a:endParaRPr lang="en-US" sz="6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водных объектов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внутренних вод включает очистку сточных вод и уменьшение попадания загрязнений в реки и озёра. Важны современные очистные сооружения и контроль предприятий, чтобы вода обновлялась безопасно.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значимо экономное использование воды: снижение потерь при водозаборе, разумное планирование орошения и уменьшение избыточного расхода. Это помогает поддерживать водность даже в засушливые сезоны.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устойчивости экосистем защищают берега, восстанавливают болота и леса, создают водоохранные зоны. Заповедники и национальные парки обеспечивают постоянный мониторинг и сохранение ценных водоёмов.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климат управляет внутренними водами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осадки, температуру, испарение и длительность холодного периода. Поэтому он определяет, где воды на суше больше, где меньше, и как меняются реки, озёра, болота и ледники.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2026-05-13T02:33:09Z</dcterms:created>
  <dcterms:modified xsi:type="dcterms:W3CDTF">2026-05-13T02:33:09Z</dcterms:modified>
</cp:coreProperties>
</file>