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многотабличной базой данных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Многотабличная БД хранит связанные данные и объединяет их ключами и связями.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реальных системах сведения относятся к разным объектам: ученик, класс, предмет, оценка, учитель и дата. Разделение по таблицам хранит каждый факт в одном месте и позволяет быстро получать сводные результаты запросами SQL.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 школьной информатике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одна таблица описывает одну сущность. Каждая строка соответствует одному экземпляру объекта, а столбцы отражают одинаковый набор параметров для всех записей, что делает структуру предсказуемой и удобной для запросов.
</a:t>
            </a:r>
            <a:endParaRPr lang="en-US" sz="129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— это объект предметной области: ученик, предмет, оценка, заказ или товар. Она описывает «что» хранит база, даже если сам объект существует в реальности как запись школьного журнала или списка покупок.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Атрибуты — это свойства сущности: фамилия, имя, дата рождения, название предмета, балл, цена. Одинаковые атрибуты задают одинаковые столбцы таблицы, чтобы каждая строка сравнивалась по одному и тому же набору характеристик.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Сущности и атрибуты в реляционной модели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 однозначно определяет каждую строку таблицы. Его значения не должны повторяться, иначе база не сможет отличить две разные записи и корректно выполнить поиск или связь.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274450"/>
            <a:ext cx="8491800" cy="8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ключ: уникальный идентификатор записи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890714" y="1257825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Первичный ключ также не бывает пустым: для каждой строки должно быть понятное значение. На практике часто используют поле ID, номер ученика, код предмета или номер заказа.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06750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первичному ключу запросы выполняются быстрее и точнее. Он помогает находить нужные записи, не полагаясь на «сходные» значения, которые могут меняться.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3890714" y="3015142"/>
            <a:ext cx="33096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важная роль — предотвращение дублирования. Если объект уже существует в базе, первичный ключ позволяет не создавать повторные записи одного и того же экземпляра.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ключ хранит значение первичного ключа другой таблицы. Он показывает, к какой записи относится текущая строка, тем самым связывая данные без ручного «склеивания» строк.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63981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ключ и связь между таблицами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2598062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 таблице оценок поле student_id указывает на ученика, а subject_id — на предмет. В таблице заказов customer_id связывает запись заказа с клиентом, к которому она относится.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838899" y="1270500"/>
            <a:ext cx="1977300" cy="317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формируется ссылочная целостность: нельзя добавить строку, которая ссылается на несуществующий объект. База не позволит создать «оценку несуществующему ученику» или заказ без клиента.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 школьных данных встречается связь один ко многим: один ученик получает много оценок, один класс включает много учеников.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связей задают разную структуру таблиц и определяют, нужен ли отдельный механизм для «связей между многими».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реляционных баз данных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типы связей между таблицами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841994"/>
            <a:ext cx="4328400" cy="18777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связи задаёт, как должны быть устроены таблицы и как строятся запросы для получения нужных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связь многие-ко-многим, обычно появляется отдельная таблица, иначе невозможно корректно хранить множество ссылок.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реляционных баз данных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типов связей и способов реализации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превратить задачу в многотабличную схему
</a:t>
            </a:r>
            <a:pPr algn="l" indent="0" marL="0">
              <a:lnSpc>
                <a:spcPct val="100000"/>
              </a:lnSpc>
              <a:buNone/>
            </a:pPr>
            <a:r>
              <a:rPr lang="en-US" sz="9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проектирования структуры базы данных для предметной области
</a:t>
            </a:r>
            <a:endParaRPr lang="en-US" sz="297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7500" y="939551"/>
            <a:ext cx="3277200" cy="32643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85852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нормализации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распределяет данные так, чтобы каждый факт хранился в одном месте. Когда информация меняется, например название предмета или параметр класса, база меньше рискует стать противоречивой. Это делает обновления безопаснее.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Нормализация уменьшает дублирование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30675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нормальные формы для школьного уровня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понимания на школьном уровне обычно рассматривают первые три нормальные формы: устранение повторяющихся групп, устранение зависимости от части ключа и устранение транзитивных зависимостей. На схеме часто видно переход от одной большой таблицы к нескольким связанным.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7200" y="608550"/>
            <a:ext cx="2551200" cy="392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как способ объединения данных из разных таблиц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512250" y="608550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соединяет строки из нескольких таблиц по связанным полям, не нарушая структуру данных. При этом результирующая выборка становится «сводной», хотя исходные сведения хранятся отдельно и относятся к разным объектам.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512250" y="1980154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INNER JOIN возвращает только совпавшие записи, где связь действительно существует. LEFT JOIN сохраняет все строки левой таблицы, даже если соответствий справа нет, что удобно для анализа «какие записи отсутствуют».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12250" y="3351758"/>
            <a:ext cx="4396800" cy="11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RIGHT JOIN аналогичен LEFT JOIN, но опирается на правую таблицу. Благодаря JOIN можно получить, например, список учеников вместе с предметами и их оценками, используя ключи и связи вместо ручного сопоставления.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INNER JOIN полезен, когда важны только пары «совпали в обеих таблицах». Он отсеивает строки без соответствия и тем самым делает анализ более «чистым».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типа JOIN определяется тем, что вы хотите проверить: только пересечения, сохранение базовой выборки или полное сравнение совпадений и расхождений.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реляционных баз данных (обобщённое учебное сравнение результатов JOIN)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используется каждый вид JOIN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6421" y="1865240"/>
            <a:ext cx="274200" cy="2193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12746" y="1842470"/>
            <a:ext cx="198675" cy="264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31296" y="1842470"/>
            <a:ext cx="198675" cy="2649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Промежуточная таблица для связи многие ко многим
</a:t>
            </a:r>
            <a:endParaRPr lang="en-US" sz="293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1467572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Разрыв прямой ссылки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связи «многие ко многим» нельзя записать в одной строке сразу множество ссылок так, чтобы структура не ломалась. Поэтому создают промежуточную таблицу: она разносит участие на отдельные строки.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28613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внешних ключа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промежуточной таблице как минимум два поля — внешние ключи на обе связываемые таблицы. Эти ключи задают, какие именно объекты связаны, и удерживают ссылочную целостность при любых изменениях.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7104685" y="1793850"/>
            <a:ext cx="1682100" cy="272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Дополнительные атрибуты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связь имеет смысл «в моменте»: дата записи, статус участия, оценка, результат работы. Эти характеристики хранятся в промежуточной таблице, чтобы не смешивать их с справочниками и результатами.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280190"/>
            <a:ext cx="4296900" cy="22053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Базовая схема разделяет справочники и результаты, снижает повторение сведений и ускоряет поиск: например, всех оценок конкретного ученика или всех учеников класса.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разбиение поддерживает аккуратные связи: справочные данные обновляются отдельно, а реальные результаты собираются через связку ключей.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реляционной модели данных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структуры учебной базы данных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JOIN часто требуется не «список строк», а сводка. COUNT подсчитывает записи, SUM суммирует значения, AVG находит среднее, а MIN и MAX — границы для числовых показателей.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864125" y="274450"/>
            <a:ext cx="7462800" cy="58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Агрегатные функции в запросах по нескольким таблицам
</a:t>
            </a:r>
            <a:endParaRPr lang="en-US" sz="2285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3067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данных это напрямую прикладывается к задачам: средний балл по предмету, количество оценок у конкретного ученика, число учеников в классе и максимальный балл за контрольную работу.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843050" y="2041235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получить корректный отчёт, обычно добавляют GROUP BY по ключевому полю. Тогда каждая группа становится отдельным «контейнером» для подсчётов и вычислений, а не перемешивается с другими.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43050" y="3580251"/>
            <a:ext cx="3994200" cy="142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Агрегаты помогают перейти от хранения фактов к интерпретации. Вы видите тенденции и сравнения между группами, не переписывая вручную длинные списки результатов.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создаётся по уже объединённым данным и показывает групповые метрики. Это помогает сопоставлять группы, а не ограничиваться проверкой отдельных строк в таблицах.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сравнение по группам демонстрирует заметные пики или провалы, стоит уточнить состав групп и корректность связей в JOIN перед дальнейшими выводами.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сценарии анализа данных (сводка по результату GROUP BY)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результаты после соединения таблиц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564200" y="2726950"/>
            <a:ext cx="2246400" cy="174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FOREIGN KEY поддерживает ссылочную целостность: запись с внешним ключом должна ссылаться на существующий объект. В многотабличной схеме одна неправильная ссылка может нарушить целый отчёт.
</a:t>
            </a:r>
            <a:endParaRPr lang="en-US" sz="1377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830425"/>
            <a:ext cx="2246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NULL не даёт оставить обязательное поле пустым, а UNIQUE предотвращает повторения. Это важно, когда один и тот же объект (например, ученик или предмет) должен однозначно идентифицироваться в базе.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448800" y="2266325"/>
            <a:ext cx="2246400" cy="220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 задаёт допустимые значения: например, балл в разумном диапазоне. Благодаря этому система сразу «отклоняет» некорректные записи, не позволяя испортить статистику и отчёты.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целостности данных
</a:t>
            </a:r>
            <a:endParaRPr lang="en-US" sz="3000" dirty="0"/>
          </a:p>
        </p:txBody>
      </p:sp>
      <p:sp>
        <p:nvSpPr>
          <p:cNvPr id="8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работе с соединением таблиц
</a:t>
            </a:r>
            <a:pPr algn="l" indent="0" marL="0">
              <a:lnSpc>
                <a:spcPct val="100000"/>
              </a:lnSpc>
              <a:buNone/>
            </a:pPr>
            <a:r>
              <a:rPr lang="en-US" sz="9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4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проверки запроса перед выполнением JOIN и формированием результата
</a:t>
            </a:r>
            <a:endParaRPr lang="en-US" sz="2707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SELECT: выбираем только нужное
</a:t>
            </a:r>
            <a:pPr algn="ctr" indent="0" marL="0">
              <a:lnSpc>
                <a:spcPct val="100000"/>
              </a:lnSpc>
              <a:buNone/>
            </a:pPr>
            <a:r>
              <a:rPr lang="en-US" sz="5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Представьте, что вы хотите посмотреть не всю базу, а конкретную информацию. SELECT позволяет перечислить столбцы, которые действительно нужны, и тем самым сделать результат компактным. Когда таблиц много, такой шаг уменьшает «информационный шум».
</a:t>
            </a:r>
            <a:endParaRPr lang="en-US" sz="876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JOIN собирает факты в один «разрез»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данные разнесены по разным таблицам, JOIN соединяет их по ключам. Вы получаете цельный ответ: ученик — предмет — оценка, хотя каждое звено хранится отдельно. Важно контролировать, какие строки попадут в результат.
</a:t>
            </a:r>
            <a:endParaRPr lang="en-US" sz="945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WHERE и ORDER BY превращают выборку в отчёт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конкретный период или отобрать учеников по условию, добавляют WHERE. А чтобы результат читался как отчёт, применяют ORDER BY — сортировку по фамилии, дате или баллу. В учебных задачах это помогает быстро проверить корректность запроса.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SQL-запрос как практический инструмент работы с данными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строится не «сразу по таблицам», а как цепочка шагов: от структуры и связей к корректным выборкам и суммарным отчётам.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пропустить проверку ключей и ограничений, JOIN может собрать неправильную статистику. Последовательность снижает вероятность логических ошибок в данных.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методика работы с реляционными базами данных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работы с данными в многотабличной БД
</a:t>
            </a:r>
            <a:endParaRPr lang="en-US" sz="2979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95950" y="1747029"/>
            <a:ext cx="3548100" cy="339564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51486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Многотабличная БД: данные становятся точнее и удобнее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Многотабличная структура делает данные точнее и компактнее для анализа. Ключи, JOIN, нормализация и ограничения целостности сокращают ошибки и дублирование, повышая надёжность запросов и точность школьной статистики.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2026-05-14T16:30:42Z</dcterms:created>
  <dcterms:modified xsi:type="dcterms:W3CDTF">2026-05-14T16:30:42Z</dcterms:modified>
</cp:coreProperties>
</file>