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России: от арктического холода до мягкого Черноморья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меняется от −пурги Арктики до мягкой зимы у Чёрного моря.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России так разнообразен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огромную территорию: широта, удалённость от океанов, рельеф и движение воздушных масс по-разному «настраивают» погоду. Атлантика смягчает запад, а на востоке сильнее чувствуется континентальность; Арктика охлаждает север.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России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— большая часть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чаще всего наблюдаются смены сезонов: тёплый период сменяется прохладным. Климат относительно «средний», но различия внутри пояса заметны из-за расстояний и особенностей местности.
</a:t>
            </a:r>
            <a:endParaRPr lang="en-US" sz="943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пояс — холод почти круглый год
</a:t>
            </a:r>
            <a:pPr algn="ctr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острова и часть побережий получают мало тепла. Зима длится долго, а условия для жизни растений ограничены: растительность редкая и низкорослая, многие участки скованы льдом и морозом.
</a:t>
            </a:r>
            <a:endParaRPr lang="en-US" sz="954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 — пограничье холода и умеренных ветров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субарктическом поясе зима особенно сурова, а лето короткое. Часто дуют ветра, усиливающие ощущение холода, поэтому погода меняется быстро и сезоны выражены контрастно.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исключение у Чёрного моря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Черноморском побережье Кавказа климат заметно мягче: зима короче и переносится легче. Дольше сохраняется тёплая погода, а условия для растений становятся благоприятнее, чем во многих районах России.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января в разных городах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к востоку и северо-востоку средний январский холод усиливается: Сибирь и Якутия — зона самых низких значений.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резкий рост континентальности на востоке: из-за удалённости от океанов зима становится значительно суровее.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климатические данные по среднемесячной температуре января; значения округлены (точный источник в задании не указан).
</a:t>
            </a:r>
            <a:endParaRPr lang="en-US" sz="7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не успевает оттаять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в течение многих месяцев остаётся холодно. Из-за этого почва во многих местах не оттаивает полностью, даже когда на календаре лето. Так формируются участки вечной мерзлоты — «ледяной памяти» климата.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под северным небом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выглядит особенно в ясные дни: низкие кустарники и редкая растительность тянутся к короткому теплу. Зимой ландшафт покрывают лёд и снег, а в небе иногда появляется северное сияние. Мир кажется суровым, но приспособлен к холоду.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ледяные ландшафты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мерзлота близко к поверхности, лёд становится важной частью ландшафта. Он влияет на воду, почву и растительность. Визуально это можно представить через контраст: холодные поверхности, тундровую зелень и спокойствие северных равнин.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зона вечной мерзлоты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крупных регионов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различаются температуры и влажность в разных частях страны. Итог: климат меняется от запада к востоку и от юга к северу, поэтому регионы заметно отличаются.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юг в целом «смягчаются» океаническими влияниями и тёплыми направлениями воздушных масс, а восток и север сильнее испытывают континентальность и арктический холод.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климатическим особенностям регионов России (точный перечень источников не указан).
</a:t>
            </a:r>
            <a:endParaRPr lang="en-US" sz="7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климат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несколько факторов вместе создают разные типы климата.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России распределяются неравномерно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осадков приходится на Кавказ, Приморье и западные склоны гор. Здесь влажный воздух легче поднимается и охлаждается, поэтому образование облаков и осадков происходит чаще.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всего осадков получают степные районы и внутренние территории Сибири. Из-за удалённости от океанов и сухости воздуха облаков образуется меньше, поэтому дожди и снег идут реже.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тоже важна: летом осадки чаще приходят в виде ливней и гроз, а зимой — со снегопадами, метелями и длительным снежным покровом.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России выпадает больше всего осадков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«влажные» примеры в подборке связаны с морскими влияниями, а внутренние территории — с более сухим климатом. В горах осадков добавляет подъём воздуха.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морские районы дают больше влаги, а удалённость и континентальность снижают количество осадков. Горный рельеф усиливает осадки.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относительные значения для сравнения (точные миллиметры в задании не приведены).
</a:t>
            </a:r>
            <a:endParaRPr lang="en-US" sz="7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года и их продолжительность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России обычно холоднее всего, и она часто длится дольше лета, особенно на Севере и в Сибири. Снегопады и метели делают погоду устойчиво зимней.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нередко короткая и «капризная»: погода меняется быстро, возможны резкие потепления и похолодания. На восстановление тепла уходит больше времени, чем кажется по календарю.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большей части страны становится заметно теплее. В южных районах тёплый период продолжительнее, а на Крайнем Севере лето может быть коротким и прохладным.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часто наступает быстрее, чем хочется: она короче и нестабильнее весны. Переход к зимним холодам идёт постепенно, но погода может резко меняться.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Дальнего Востока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над Тихим океаном воздух успевает напитаться влагой, и муссон приносит на Дальний Восток тёплые дожди. Осадки часто идут днём и могут быть сильными, особенно в прибрежных районах.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направление ветров меняется: воздух приходит с суши, поэтому становится суше и холоднее. Там, где летом были ливни, в холодный сезон чаще наблюдаются ясные дни и затяжные периоды сухой погоды.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рекорды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примеры самых заметных климатических крайностей: рекорд холода в Сибири, очень сильные морозы в Верхоянске, мягкая зима в Сочи и жаркое, но сухое лето в Каспийской низменности. Это хорошо показывает, как сильно меняется климат по территории страны.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Крайности климата в России выражены очень ярко: в одних районах фиксируются экстремальные морозы, в других — мягкие зимы или жаркое сухое лето. Поэтому погодные и хозяйственные решения отличаются от региона к региону.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климатическим рекордам, учебные и справочные материалы; точные значения могут зависеть от источника и методики.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температура по сезонам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городах тёплый сезон наступает по календарю, но различается скорость и величина потепления: в Якутске скачок к лету особенно заметен после очень холодной зимы.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— сезонные контрасты нарастают по направлению к северо-востоку: чем сильнее континентальность, тем больше разница между зимой и летом.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на основе описанных сезонных различий (Москва, Якутск, Сочи); значения на графике — условные для сравнения амплитуды, не абсолютные температуры.
</a:t>
            </a:r>
            <a:endParaRPr lang="en-US" sz="7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жизнь людей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быт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районах людям нужны тёплая одежда и регулярная подготовка к морозам: важны утеплённые слои и защита от ветра. В тёплых местах чаще выбирают лёгкую одежду на долгий период тепла.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отопление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задаёт, как устроены здания. В северных регионах утепляют стены, используют прочные материалы и поддерживают длительный отопительный сезон. На юге отопление обычно короче, а особое значение имеет вентиляция.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 транспортную работу. Там, где зимой снег и морозы держатся дольше, дороги требуют расчёта на гололёд и заносы, а техника должна быть готова к длительной работе. В тёплых регионах уборка снега менее критична.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посевов и выбор культур зависят от длительности тёплого периода. В южных районах легче выращивать плодовые культуры и виноград, потому что растения получают больше времени для роста и созревания.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погоды — к решениям бизнеса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в сельском хозяйстве и планировании: температура и осадки задают условия для урожая, затем подбирают культуры и организацию работ, а расходы корректируются по сезону.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погодные явления в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характерны метели, гололёд и сильные морозы. Они усложняют движение транспорта, повышают риск травм и задержек, а также увеличивают нагрузку на коммунальные службы, особенно при длительных холодных периодах.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бывают засухи и паводки. Засуха снижает урожаи и усиливает риск пожаров, а сильные осадки и быстрый подъём воды нарушают работу дорог, затапливают низины и требуют мер безопасности в населённых пунктах.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погода проявляется по-разному: на юге чаще встречаются жара и недостаток влаги, на севере — пурга и обледенение, в приморских районах — штормовой ветер и ливни. Такие контрасты влияют на устойчивость инфраструктуры.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тоже становятся серьёзной угрозой. Скорость распространения огня растёт при сухой погоде и ветре, поэтому требуется оперативное реагирование: контроль территорий, информирование жителей и поддержка служб пожаротушения.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зоны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природных зон не всегда проходят строго по линиям на карте: местность и рельеф могут смещать растительность и количество осадков, даже если климат похож.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более влажный климат поддерживает разнообразие видов и более сложные сообщества растений. Поэтому при изменении тепла и влаги меняются и природные зоны.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схема соответствия климата и природных зон; доли на диаграмме — условные для визуального сравнения перечня зон.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Россия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заметно потепление, особенно в Арктике: морской лёд сокращается быстрее, чем раньше. Это влияет на погоду далеко за пределами региона, меняя привычные схемы ветров и осадков.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чаще наблюдаются жаркие периоды, засухи и лесные пожары. Когда почва пересыхает, огонь распространяется быстрее, а ущерб для лесов и поселений становится более масштабным и долговременным.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44632"/>
            <a:ext cx="4452300" cy="16106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климат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не разовая погода, а длительные изменения. Поэтому исследования опираются на постоянные измерения на станциях, наблюдения с орбиты и карты, которые показывают, как распределяется тепло по Земле.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измерений на Земле и данных со спутников позволяет отслеживать климат постоянно. Графики и карты помогают увидеть закономерности и сравнить территории, даже если условия отличаются сильно.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методам климатического мониторинга (метеослужбы, спутниковое наблюдение, учебные курсы географии).
</a:t>
            </a:r>
            <a:endParaRPr lang="en-US" sz="7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России по-настоящему разный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действительно разнообразен: от арктического холода до более мягких южных районов. На него влияют широта, океаны, рельеф и огромные расстояния, а результат виден в природных зонах и жизни людей.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2026-05-13T02:41:16Z</dcterms:created>
  <dcterms:modified xsi:type="dcterms:W3CDTF">2026-05-13T02:41:16Z</dcterms:modified>
</cp:coreProperties>
</file>