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музыканта: где рождается музыка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звуки превращаются в музыку, шаг за шагом.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музыка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музыканта — это класс, репетиционная комната или маленькая студия. Здесь стоят инструменты, лежат ноты и работает метроном. Музыкант слушает, пробует и улучшает звучание, пока обычные звуки не станут красивой мелодией.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7858" y="2223546"/>
            <a:ext cx="62336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6667" y="2263565"/>
            <a:ext cx="633600" cy="50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4502" y="2239955"/>
            <a:ext cx="554100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 музыкальной мастерской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помощники музыканта — инструменты: от скрипки до пианино. Каждый из них хранит свой голос и требует аккуратного обращения, чтобы звучать чисто и красиво.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Ноты, тетради и папки помогают не забыть мелодию и порядок игры. По ним удобно повторять произведение и отмечать важные места, будто по рабочей карте.
</a:t>
            </a:r>
            <a:endParaRPr lang="en-US" sz="1563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нужен, чтобы делать пометки: где замедлиться, где взять паузу, а где не спешить. Такие маленькие записи помогают на репетиции не растеряться.
</a:t>
            </a:r>
            <a:endParaRPr lang="en-US" sz="1528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удобство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Пюпитр, стул нужной высоты и аккуратное место для вещей делают работу удобной. Когда всё лежит на своём месте, музыкант легче сосредотачивается на звуке.
</a:t>
            </a:r>
            <a:endParaRPr lang="en-US" sz="1528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Метроном и тюнер помогают держать ровный темп и настраивать инструмент. С их помощью музыка становится точнее, а каждая нота звучит увереннее и спокойнее.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их семьи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Струнные, духовые и ударные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звучат, когда вибрируют струны: так поют гитара и скрипка. У духовых звук появляется от движения воздуха, как у флейты и трубы.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 звучат от удара, например барабан и бубен. Клавишные оживают, когда нажимают клавиши, как у пианино. У каждой семьи свой характер и свой голос.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звук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Что-то начинает двигаться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появляется, когда предмет начинает колебаться. Это может быть струна, мембрана барабана или воздух в трубе.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Колебания становятся слышны
</a:t>
            </a:r>
            <a:endParaRPr lang="en-US" sz="1439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 быстрее колеблется предмет, тем заметнее звук. Так один инструмент может звучать тихо или очень громко.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Высота звука меняется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струны или трубки влияет на высоту звука. Поэтому музыкант может извлечь из одного инструмента разные по высоте ноты.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Гитара, которая поёт ровно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 музыкант проверяет струны, чтобы каждая нота была чистой. Если струна слишком слабая или слишком натянутая, звук будет не таким, как нужно. Настройка помогает гитаре звучать красиво и без смешных «фальшивых» нот.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точный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барабана важно проверить натяжение мембраны. Тогда удар звучит ясно, а не глухо или слишком резко. Настройка делает ритм уверенным, и барабан будто говорит: «Я готов к игре!»
</a:t>
            </a:r>
            <a:endParaRPr lang="en-US" sz="1456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настройка инструмента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как карта музыки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показывают, какие звуки играть, в какой последовательности и как долго их держать. Без них мелодию легко забыть, особенно если она длинная или сложная.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ключ, тактовые черты и паузы помогают быстро читать запись. Они делают страницу понятной, как дорожные знаки на музыкальной дороге.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нотам музыкант находит путь от начала до конца произведения. Это как карта: если внимательно смотреть, можно не заблудиться и дойти до красивого исполнения.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песни в мастерской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 первой идеи до уверенного исполнения.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7" y="2135775"/>
            <a:ext cx="450206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507" y="2135775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6627" y="2135780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держит музыку вместе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музыке идти дружно и спокойно, как шаги в строю. Если он не сбивается, мелодия звучит собранно и понятно для слушателя.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Метроном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Метроном отбивает одинаковые доли и не даёт торопиться. Он словно строгий, но добрый помощник: напоминает, когда пора держать темп.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 медленный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делает музыку бодрой и подвижной, а медленный — спокойной и мягкой. Темп помогает передать настроение без лишних слов.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распадается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ритма мелодия может рассыпаться, как пазл без нескольких деталей. Ритм собирает звуки вместе и удерживает их в правильном порядке.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музыканту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записью и громкостью следит звукорежиссёр. Он слушает очень внимательно, чтобы музыка звучала чисто, а микрофон и наушники помогали услышать каждую деталь.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Настройщик и учитель музыки тоже рядом. Один помогает инструментам звучать правильно, а другой подсказывает, где нужна точность и где стоит слушать ещё внимательнее.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тоже важна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помогает услышать паузы, дыхание и мягкие переходы между фразами. Без неё музыка теряет форму и становится похожа на длинную речь без остановок.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тихо, легче заметить, где звук слишком громкий, а где слишком слабый. Музыкант будто включает «музыкальные уши» и сразу понимает, что исправить.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делают мелодию выразительной: она успевает «вздохнуть» и снова продолжить рассказ. Поэтому тишина в мастерской — не пустота, а важная часть музыки.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музыкант разогревает пальцы и делает короткие упражнения. Потом он играет гаммы и отдельно разбирает самые трудные места, чтобы руки и слух работали увереннее.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фрагменты соединяют в целое произведение. Если что-то пока не получается, часть повторяют ещё раз, уже спокойнее и медленнее, как будто собирают музыкальный пазл.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репетиция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музыке и как их исправляют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ошибка заметна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сбивается с ритма, пропускает ноту или играет слишком тихо. Это обычная ситуация: ошибки случаются даже у опытных исполнителей.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место останавливают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Непростой кусочек не спешат проходить целиком. Его выделяют отдельно, чтобы понять, где именно нужно больше внимания и спокойствия.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 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играют без спешки, иногда по нескольку раз. Так пальцы и голос запоминают правильное движение, а звук становится ровнее.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всё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отдельный фрагмент получается чисто, его снова соединяют с остальной музыкой. Постепенно исполнение становится уверенным и красивым.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следы работы в мастерской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Шуршит страница — начинается дело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пюпитре лежит нотная тетрадь, и страницы тихо шуршат, когда музыкант ищет нужное место. Рядом стоит карандаш, готовый сделать пометку. Всё вокруг будто шепчет: пора слушать внимательно и начинать репетицию.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Клавиши отвечают короткими щелчками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слышны лёгкие щелчки клавиш, едва заметные касания струн и мягкие постукивания палочек. Эти маленькие звуки не мешают, а помогают. Они показывают, как музыка собирается по кусочкам, совсем как дом из аккуратных деталей.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первым звуком —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на минуту замирает, делает вдох и прислушивается к тишине. В этот момент особенно заметны свет лампы, ровная поверхность стола и аккуратно разложенные инструменты. Кажется, что сама комната готовится помочь музыке родиться.
</a:t>
            </a:r>
            <a:endParaRPr lang="en-US" sz="9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музыку записывают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помогает сохранить мелодию, чтобы её можно было сыграть снова и не потерять ни одной красивой детали.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Ноты, аудио и видео работают как музыкальная память: они удерживают то, что однажды придумал и исполнил музыкант.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записи песня может жить долго, звучать в разных местах и радовать новых слушателей через много лет.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мелодию нужно повторить, запись подскажет точный ритм, высоту звуков и порядок частей без догадок и спешки.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жанры в мастерской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легко уживаются разные жанры: марш, песня, танец и колыбельная. У каждого свой характер, поэтому одна и та же комната может звучать то бодро, то очень нежно.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из мультфильма добавляет игре фантазию, а танец — движение и весёлый ритм. Даже один инструмент умеет менять настроение, словно примеряет разные костюмы.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обращения с инструментами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хранят в чехлах и футлярах, чтобы их не поцарапать и не уронить. Так они остаются целыми и дольше сохраняют красивый звук.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инструмент протирают, проверяют детали и убирают всё на своё место. Вода, резкие удары и беспорядок ему совсем не друзья.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 мастерской — это привычка заботливого музыканта. Чем бережнее обращение, тем надёжнее работает инструмент и тем радостнее с ним заниматься.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можно устроить уголок для музыки даже без большой студии. Достаточно тетради, карандаша, места для хлопков в ритм и инструмента или просто собственного голоса.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короткие мелодии, слушать, как звучат звуки, и играть в простые музыкальные игры. Такой уголок помогает учиться спокойно, интересно и без лишней спешки.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мастерская дома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работа музыканта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учится различать высокие и низкие звуки, громкие и тихие, а ещё замечать, когда мелодия звучит ровно и чисто.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мелодии повторяют и запоминают, тренируется память. Она помогает удерживать порядок нот, ритм и длинные музыкальные фразы.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исполнение не появляется сразу. Нужно спокойно повторять упражнения, и тогда трудные места постепенно становятся понятными и послушными.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Собранность и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инструментом учит быть аккуратным, внимательным и придумывать новое. Музыка помогает лучше слушать себя и других.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рождается шаг за шагом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музыканта всё складывается вместе: слух, терпение, ноты и репетиции. Даже маленький шаг делает звучание лучше, а обычные звуки — настоящей музыкой.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2026-05-24T20:43:19Z</dcterms:created>
  <dcterms:modified xsi:type="dcterms:W3CDTF">2026-05-24T20:43:19Z</dcterms:modified>
</cp:coreProperties>
</file>