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богатстве, которое не спасает от смерти и духовной пустоты.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 «Господин из Сан-Франциско»: человек, деньги и смысл жизни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важен для понимания эпохи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писал в годы общего кризиса ценностей, когда внешнее благополучие всё чаще воспринималось как маска внутренней тревоги. Поэтому герой рассказа становится не частным человеком, а узнаваемым типом эпохи потребления и социальных иллюзий.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ожидания удовольствий к внезапному финалу
</a:t>
            </a:r>
            <a:endParaRPr lang="en-US" sz="2756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Отъезд из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Состоятельный американец отправляется в путешествие, рассчитывая получить заслуженный отдых, комфорт и впечатления, которые должны подтвердить его успех.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 отдых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лайнере и в отелях герой оказывается в мире тщательно организованного удобства, где всё подчинено деньгам, статусу и внешней респектабельности.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на Капри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пребывания в Италии происходит внезапная смерть, которая разрушает привычный порядок и мгновенно обесценивает все ожидания героя.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Посмертный путь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героя скрытно и унизительно возвращают обратно, а движение людей и вещей продолжается, словно его жизнь никогда не имела значения.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Океанский лайнер «Атлантида» как модель мира
</a:t>
            </a:r>
            <a:endParaRPr lang="en-US" sz="2767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Закрытое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Лайнер существует как замкнутая система, где богатые пассажиры живут в изоляции от настоящей жизни, а комфорт обеспечивается невидимым трудом других людей.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на борту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корабле чётко различимы пассажиры, обслуживающий персонал и те, кто остаётся за пределами блеска; социальное неравенство скрыто, но постоянно ощутимо.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обречённости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«Атлантида» отсылает к погибшей цивилизации и намекает, что этот мир роскоши также несёт в себе знак будущего исчезновения.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без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роскошь создаёт иллюзию надёжности, однако весь порядок держится на деньгах и потому выглядит искусственным, временным и внутренне хрупким.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как социальный тип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Безымянность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назван по имени, и это сразу лишает его индивидуальности. Перед читателем не характер в полном смысле, а обезличенный представитель богатого класса.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ради капитала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долго трудился, чтобы накопить состояние, и только после этого решил позволить себе отдых. Его биография сведена к логике заработка, накопления и потребления.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удовольствий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героя выглядит как приобретение комфорта: лучшие номера, дорогая еда, сервис, маршруты и внешняя респектабельность становятся частью оплаченного успеха.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Пустота за статусом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богатство, ни положение не раскрывают его внутренний мир. Бунин показывает человека, у которого есть средства, но нет духовной наполненности.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героя и их место в сюжете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Жена как часть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Жена господина из Сан-Франциско присутствует в рассказе прежде всего как элемент его социального статуса. Её роль определяется правилами поведения, а не личной самостоятельностью.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 и мотив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 связана с темой молодости и несбывшегося будущего, но и она показана не как полноценный характер, а как участница заданного маршрута и семейной демонстрации благополучия.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Внутренней близости между членами семьи не ощущается: их связь выглядит внешне правильной, но эмоционально холодной, как и весь мир, в котором они существуют.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функция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героя нужна для подтверждения его достатка и респектабельности. Бунин подчёркивает, что даже семейность в этом мире подчинена внешнему успеху.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не просто сменяют друг друга: каждое из них меняет положение человека в мире и степень его видимой значимости.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«Господин из Сан-Франциско»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рассказа и их смысловые функции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роскошнее пространство, тем сильнее иллюзия контроля; чем ближе к смерти, тем заметнее утрата статуса и достоинства.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и отсутствия имени героя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40033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маска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«господин» подчёркивает внешнюю значительность, но не раскрывает личность. Уже в названии герой показан прежде всего как представитель определённого положения.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305656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метка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«из Сан-Франциско» заменяет имя происхождением и делает образ обобщённым. Он становится не человеком с судьбой, а типом богатого путешественника.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071231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имени усиливает философский смысл рассказа: Бунин говорит не об одном человеке, а о целом слое общества, живущем ради денег и престижа.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денег и ложной власти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можно купить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обеспечивают герою обслуживание, лучшие условия и внимание окружающих. Они создают удобство, но не дают внутренней свободы и подлинного смысла жизни.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купить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не защищает от смерти и не продлевает существование. В решающий момент деньги оказываются бессильны перед естественным пределом человеческой жизни.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над вещами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распоряжаться предметами, услугами и людьми, но эта власть поверхностна. Она не связана с нравственной силой или духовным достоинством.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Бессилие перед миром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смерть и равнодушие окружающих разрушают ощущение контроля. Бунин показывает, что денежная власть не отменяет человеческой уязвимости.
</a:t>
            </a:r>
            <a:endParaRPr lang="en-US" sz="11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помогают увидеть, как быстро внешний успех превращается в бесправие и забвение.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внешнее благополучие оказывается кратким и обманчивым; за ним открываются конечность жизни и духовная пустота цивилизации.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контрасты рассказа Бунина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«Господин из Сан-Франциско»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«цивилизованного» общества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по 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отеле, на лайнере и на курорте люди демонстрируют безупречные манеры, но эта учтивость держится на выгоде. Стоит гостю потерять статус, и любезность быстро исчезает.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клиент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воспринимает героя прежде всего как платежеспособного посетителя. Его ценят не за личность, а за деньги, которые он приносит, и за удобство, которое он обеспечивает окружающим.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Пустота за фасадом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господина из Сан-Франциско наружный блеск обнажает духовную холодность. За ритуалами комфорта скрывается мир, где человеческое достоинство уступает расчету и равнодушию.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Капри: красота, которая не спасает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остров и мгновенная трагедия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Капри в рассказе предстает как место света, моря и южной красоты. Но именно здесь благополучие героя обрывается внезапно, и праздничный пейзаж не смягчает, а усиливает впечатление трагедии.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как контраст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Живописный остров становится фоном для смерти, и этот контраст особенно силен. Чем прекраснее окружающий мир, тем заметнее хрупкость человеческих надежд и бессилие перед неизбежным финалом.
</a:t>
            </a:r>
            <a:endParaRPr lang="en-US" sz="115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без участия в судьбе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небо и яркий воздух окружают героя, но не вступают с ним в диалог. Бунин показывает, что природа величественна и равнодушна: она не обещает ни утешения, ни справедливости.
</a:t>
            </a:r>
            <a:endParaRPr lang="en-US" sz="10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трагедия героя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последовательность и смысловые переходы в рассказе И. А. Бунина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и предметный мир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говорят вместо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подробно описывает одежду, еду, каюты и гостиничные интерьеры. Эти детали заменяют психологические признания и показывают не внутреннюю жизнь героя, а тщательно выстроенную внешнюю оболочку.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как декорация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создает впечатление достатка, однако этот комфорт выглядит механическим. Каждая вещь подчеркивает не уют, а зависимость человека от сервиса, привычек и купленного удобства.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фиксирует мельчайшие детали так, будто они важнее эмоций персонажей. Благодаря этому материальная среда становится главным носителем смысла и раскрывает духовную пустоту происходящего.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быта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даже повседневные предметы получают символическое значение. Роскошь перестает быть знаком счастья и превращается в знак цивилизации, где внешний порядок скрывает внутреннюю опустошенность.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смерти в рассказе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героя приходит без предупреждения и без драматической подготовки. Именно эта будничность делает эпизод особенно сильным: привычный порядок жизни рушится в одно мгновение.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концом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смертью исчезают деньги, статус и привычка к комфорту. Бунин подчеркивает, что конечность одинакова для всех, а богатство не дает человеку никакой особой защиты.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32821" y="2180525"/>
            <a:ext cx="172242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герой перестает быть желанным гостем и превращается в проблему для окружающих. На первый план выходят практичность, спешка и желание поскорее убрать неудобное тело.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правда мира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в рассказе лишена романтики и утешения. Она обнажает подлинное лицо общества и показывает, насколько хрупкими оказываются человеческие планы, когда вмешивается неизбежность.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распределены не случайно: каждый из них помогает показать социальную и нравственную иерархию мира, где ценность человека определяется полезностью и положением.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системы персонажей рассказа И. А. Бунина «Господин из Сан-Франциско»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и их функции в рассказе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роли, связанные с обслуживанием и статусом; личная глубина почти отсутствует. Это усиливает мысль о мире, где человек сведён к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И. А. Бунина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пишет спокойно и точно, не прибегая к громким оценкам. Благодаря лаконичности рассказ звучит убедительно, а каждое слово кажется тщательно отобранным.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как прием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создается через резкое столкновение противоположностей: блеска и пустоты, праздника и смерти, внешнего благополучия и внутренней обреченности. Такой прием делает текст особенно выразительным.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и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опирается на предметные детали, которые постепенно приобретают символическое значение. Вещи, жесты и пространства начинают говорить о человеческой жизни больше, чем прямые рассуждения.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без назидания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поучает читателя открыто, но в его интонации чувствуется тонкая ирония. Она помогает увидеть несоответствие между внешней респектабельностью героев и истинным смыслом их существования.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931054"/>
            <a:ext cx="4228200" cy="15917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рассказа и их роль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 произведении связаны между собой и раскрывают философский смысл истории: внешнее благополучие не отменяет духовной пустоты и конечности человеческой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сходятся к одной мысли: цивилизованный блеск не спасает от пустоты, а материальный успех не дает ни бессмертия, ни внутренней полноты.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«Господин из Сан-Франциско»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рассказа для современного читателя
</a:t>
            </a:r>
            <a:endParaRPr lang="en-US" sz="2655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Сегодня, как и у Бунина, многие связывают ценность жизни с престижем, комфортом и внешним успехом. Рассказ напоминает, что такое измерение человека всегда оказывается слишком узким.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вместо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похож на человека, который покупает впечатления, услуги и статус, но не находит в этом подлинного содержания. Современному читателю легко узнать эту проблему в собственной среде.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высокий достаток не отменяет уязвимости. Достаточно одного события, чтобы разрушились планы, репутация и уверенность в полном контроле над жизнью.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ценности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заставляет задуматься, что делает личность значимой: деньги или внутренняя культура, польза или достоинство, внешняя успешность или способность оставаться человеком в любой ситуации.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убеждает, что жизнь, построенная только на деньгах и удобстве, неизбежно оказывается пустой. «Господин из Сан-Франциско» напоминает: истинная ценность человека определяется не богатством, а внутренним достоинством и человечностью.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не теряет силы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2026-05-27T11:48:07Z</dcterms:created>
  <dcterms:modified xsi:type="dcterms:W3CDTF">2026-05-27T11:48:07Z</dcterms:modified>
</cp:coreProperties>
</file>