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иные пути получения энергии — ключевые направления и инновации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альтернативные и инновационные источники энергии для устойчивого будущего.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энергодефицита и запрос на альтернативные решения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традиционных энергоносителей XX века вызвало экологические проблемы и ресурсные ограничения. Сегодня вызовы роста населения и климатических изменений требуют развития чистых и возобновляемых источников энергии для устойчивого развития планеты.
</a:t>
            </a:r>
            <a:endParaRPr lang="en-US" sz="892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Водород: перспективы и сложности энергоносителя будущего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получения водорода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технологии включают электролиз воды и паровую конверсию метана. Электролиз обеспечивает водород без углеродных выбросов при использовании возобновляемой электроэнергии, а паровая конверсия является более распространённой, но менее экологичной.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хранения и транспортировки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Водород имеет низкую плотность, что требует высоких давлений или криогенных условий для хранения. Кроме того, транспортировка связана с рисками утечек и необходимостью специализированной инфраструктуры.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опыт внедрения водородной энергетики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развиваются проекты в Японии, Южной Корее и Германии, где строятся водородные заправочные станции и промышленные объекты для интеграции водорода в энергосистемы и транспорт.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башни: эффективность и опыт мировых внедрений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башни используют гелиостаты для концентрации солнечного излучения на приемнике, где нагревается теплоноситель, обеспечивая КПД до 40%. Это значительно превышает эффективность традиционных фотоэлектрических панелей.
</a:t>
            </a:r>
            <a:endParaRPr lang="en-US" sz="964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проекты включают PS10 и PS20 в Испании и Ivanpah в США. Солнечные башни позволяют интегрировать накопители тепла, обеспечивая стабильную генерацию электроэнергии даже при отсутствии прямого солнечного света.
</a:t>
            </a:r>
            <a:endParaRPr lang="en-US" sz="96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Передовые ветровые технологии и стандарты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в генераторах ветра
</a:t>
            </a:r>
            <a:pPr algn="l" indent="0" marL="0">
              <a:lnSpc>
                <a:spcPct val="115000"/>
              </a:lnSpc>
              <a:buNone/>
            </a:pPr>
            <a:r>
              <a:rPr lang="en-US" sz="4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ветровые установки применяют торационные генераторы с кольцевыми роторами, работающие при ветре от 2 м/с, что расширяет географию использования ветроэнергетики. Пример — проект в Дании согласно IEC 61400.
</a:t>
            </a:r>
            <a:endParaRPr lang="en-US" sz="887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стандарты и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в Северной Европе отличаются сниженным уровнем шума и минимальным негативным воздействием на живую природу. Долгий срок службы свыше 20 лет способствует экономической эффективности и устойчивому развитию.
</a:t>
            </a:r>
            <a:endParaRPr lang="en-US" sz="92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Приливная энергетика: масштаб, эффективность и экология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442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Приливные электростанции генерируют электроэнергию за счёт разницы уровней воды в приливах и отливах, как на электростанции Ла-Ранс во Франции мощностью 240 МВт. Используются турбины, способные изменять направление вращения для максимальной эффективности.
</a:t>
            </a:r>
            <a:endParaRPr lang="en-US" sz="864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457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Мировой потенциал приливной энергии оценивается в 120 ТВт·ч в год. Однако необходимо учитывать влияние на морские экосистемы и разрабатывать технологии для минимизации экологических последствий.
</a:t>
            </a:r>
            <a:endParaRPr lang="en-US" sz="96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7127"/>
            <a:ext cx="4275900" cy="1657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7980" y="3007127"/>
            <a:ext cx="4275900" cy="1657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Бактериальные топливные элементы MIT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микроорганизмы Geobacter sulfurreducens способны расщеплять органику, выделяя электроны для генерации электричества. Исследования MIT продвигают применение этой технологии в микросенсорах и автономных устройствах.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687975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интеграции с электроникой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биологических топливных элементов вместе с современными микросхемами открывает новые возможности для автономных систем телеметрии и экологического мониторинга в удалённых районах.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Электрогенез бактерий: биологические решения энергообеспечения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аккумуляторов: новые концепции и материализация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аккумуляторы включают суперконденсаторы с невероятной скоростью зарядки и литий-воздушные батареи, достигающие энергоёмкости до 430 Вт·ч/кг, что значительно превышает параметры классических систем.
</a:t>
            </a:r>
            <a:endParaRPr lang="en-US" sz="964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— деградация электродов и высокая стоимость редких материалов. Перспективным направлением является разработка аккумуляторов на основе натрия и алюминия, что снизит цену и улучшит устойчивость.
</a:t>
            </a:r>
            <a:endParaRPr lang="en-US" sz="96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3825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Гравитационные и механические системы хранения: принципы работы и преимущества
</a:t>
            </a:r>
            <a:endParaRPr lang="en-US" sz="1569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5373825" y="171365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Проект Energy Vault использует подъём и сброс бетонных блоков для хранения энергии, обеспечивая экологически чистую и долговечную систему резервного питания.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373825" y="291515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Маховики обеспечивают быстрое реагирование на пиковые нагрузки за счёт вращения с высокой скоростью. Эти технологии успешно интегрированы в Японии и Китае, демонстрируя высокую эффективность и безопасность.
</a:t>
            </a:r>
            <a:endParaRPr lang="en-US" sz="96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Биомасса и биогаз: экологические перспективы в энергетике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Вторичное биотопливо и его преимущества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биотоплива второго поколения основано на целлюлозных культурах, не конкурирующих с пищевыми ресурсами. Такие проекты успешно реализуются в Германии и Бразилии, снижая выбросы CO2 и диверсифицируя энергетику.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биогаза из биологических отходов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Биогаз, содержащий СН4 и CO2, получают из органических отходов. Эта технология позволяет улучшить экологическую обстановку за счёт уменьшения выбросов вредных газов и обеспечивать устойчивое энергоснабжение.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Термоядерный синтез: амбиции и преграды глобального энергетического перехода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термоядерного синтеза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Термоядерный синтез представляет собой процесс слияния лёгких ядер, сопровождающийся выделением огромного количества энергии. Проекты, такие как ITER во Франции, ориентированы на создание стабильной плазмы при 150 млн градусов Цельсия.
</a:t>
            </a:r>
            <a:endParaRPr lang="en-US" sz="845" dirty="0"/>
          </a:p>
        </p:txBody>
      </p:sp>
      <p:sp>
        <p:nvSpPr>
          <p:cNvPr id="9" name="Text 3"/>
          <p:cNvSpPr txBox="1"/>
          <p:nvPr/>
        </p:nvSpPr>
        <p:spPr>
          <a:xfrm>
            <a:off x="3457675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Текущие вызовы и перспективы
</a:t>
            </a:r>
            <a:pPr algn="l" indent="0" marL="0">
              <a:lnSpc>
                <a:spcPct val="115000"/>
              </a:lnSpc>
              <a:buNone/>
            </a:pPr>
            <a:r>
              <a:rPr lang="en-US" sz="4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проблемы включают управление плазмой, создание сверхпрочных магнитных полей и длительный срок окупаемости. Несмотря на сложности, термоядерный синтез обещает почти неисчерпаемый источник энергии для будущих поколений.
</a:t>
            </a:r>
            <a:endParaRPr lang="en-US" sz="8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энергетика: энергия вне атмосферы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фотоэлектрические станции размещаются на орбите и передают энергию на Землю с помощью микроволновых лучей. В Японии и других странах уже проведены экспериментальные запуски таких систем.
</a:t>
            </a:r>
            <a:endParaRPr lang="en-US" sz="964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— высокая стоимость выводов на орбиту, обеспечение безопасности передачи энергии и международные юридические вопросы, регулирующие деятельность в космосе.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Генерация энергии волн: мировой опыт и технические сложности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442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Использование кинетической энергии морских волн осуществляется через буйковые генераторы и платформенные станции. Средняя энергетическая мощность волн достигает 2 тераватт, что открывает значительный потенциал для получения электроэнергии.
</a:t>
            </a:r>
            <a:endParaRPr lang="en-US" sz="903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457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Основные технические сложности — это коррозия оборудования в морской среде, высокие затраты на строительство и обслуживание, а также необходимость разработки надёжных инженерных решений для долговременной эксплуатации.
</a:t>
            </a:r>
            <a:endParaRPr lang="en-US" sz="96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океанотермической генерации: потенциал и вызовы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Океанотермические установки преобразуют разницу температур между верхними и глубокими слоями океана в электричество. Потенциал мировой выработки оценивается в 10 экзаджоулей ежегодно при поддержке пилотных проектов.
</a:t>
            </a:r>
            <a:endParaRPr lang="en-US" sz="964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Ограничением служит географическая специфичность применения и высокие капитальные затраты, что сдерживает массовое внедрение технологии.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Пьезоэлектричество: электричество из повседневного движения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действия и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Пьезоэлектричество генерируется при механическом воздействии на специальные материалы, преобразуя движение в электроэнергию. Пилотные проекты реализованы в пешеходных зонах Токио и Лондона.
</a:t>
            </a:r>
            <a:endParaRPr lang="en-US" sz="945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перспективы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выходная мощность и высокая стоимость компонентов ограничивают широкое использование. Для масштабирования требуются технологические усовершенствования и снижение себестоимости.
</a:t>
            </a:r>
            <a:endParaRPr lang="en-US" sz="94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73825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отходов: современные технологии и экологический баланс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9" name="Text 2"/>
          <p:cNvSpPr txBox="1"/>
          <p:nvPr/>
        </p:nvSpPr>
        <p:spPr>
          <a:xfrm>
            <a:off x="5373825" y="171365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Эффективные методы включают мусоросжигательные заводы, пиролиз и газификацию, позволяющие извлекать до 600 кВт·ч электроэнергии с тонны отходов. Примеры успешных интеграций наблюдаются в Швеции и Сингапуре.
</a:t>
            </a:r>
            <a:endParaRPr lang="en-US" sz="964" dirty="0"/>
          </a:p>
        </p:txBody>
      </p:sp>
      <p:sp>
        <p:nvSpPr>
          <p:cNvPr id="10" name="Text 3"/>
          <p:cNvSpPr txBox="1"/>
          <p:nvPr/>
        </p:nvSpPr>
        <p:spPr>
          <a:xfrm>
            <a:off x="5373825" y="291515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Экологический контроль включает улавливание диоксинов, фильтрацию вредных газов и переработку золы, что существенно снижает негативное воздействие на окружающую среду.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Геотермальные ресурсы: анализ потенциала и ограничений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31893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Геотермальная энергия задействует тепло Земли для производства электричества и отопления. Лидеры в отрасли — Исландия, США и Кения, где более четверти электроэнергии получают из геотермальных источников.
</a:t>
            </a:r>
            <a:endParaRPr lang="en-US" sz="964" dirty="0"/>
          </a:p>
        </p:txBody>
      </p:sp>
      <p:sp>
        <p:nvSpPr>
          <p:cNvPr id="8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40133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связаны с геологическими условиями, высокими затратами на бурение и риском индуцированных сейсмических событий, что требует тщательного планирования проектов.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7127"/>
            <a:ext cx="4275900" cy="1657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7980" y="3007127"/>
            <a:ext cx="4275900" cy="1657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Уловить мощь грозы: пилотные проекты в США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США реализуются экспериментальные установки, способные накапливать импульсы энергии молний. Основная задача — преобразовать мощный, но кратковременный разряд в полезную энергию для дальнейшего использования.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687975" y="1204425"/>
            <a:ext cx="35070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и перспективы разработки 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Трудность в прогнозировании появления молний и мгновенной обработке их энергии сказывается на разработке надёжных систем. Научные исследования продолжаются, открывая пути к инновационным решениям в энергетике.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молний: потенциал и технические барьеры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Фронтир научных исследований и инноваций в энергетике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направления исследований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Разрабатываются биотопливные элементы на основе бактерий, повышающие эффективность производства водорода, а также концентрационные солнечные станции с продвинутыми системами охлаждения для улучшения КПД.
</a:t>
            </a:r>
            <a:endParaRPr lang="en-US" sz="930" dirty="0"/>
          </a:p>
        </p:txBody>
      </p:sp>
      <p:sp>
        <p:nvSpPr>
          <p:cNvPr id="9" name="Text 3"/>
          <p:cNvSpPr txBox="1"/>
          <p:nvPr/>
        </p:nvSpPr>
        <p:spPr>
          <a:xfrm>
            <a:off x="3457675" y="1183675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Перспективные технологии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технологии включают хемосинтез, фотовольтаику третьего поколения с прямым преобразованием фотонов и интеграцию с интеллектуальными энергосетями для повышения устойчивости и эффективности.
</a:t>
            </a:r>
            <a:endParaRPr lang="en-US" sz="93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Альтернативная энергетика — залог устойчивого будущего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новых источников энергии расширяет технологические возможности и способствует переходу к экологически устойчивому развитию. Оно требует совместных усилий науки, государства и общества для снижения зависимости от ископаемых ресурсов.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2026-05-10T05:30:10Z</dcterms:created>
  <dcterms:modified xsi:type="dcterms:W3CDTF">2026-05-10T05:30:10Z</dcterms:modified>
</cp:coreProperties>
</file>