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разделить поровну и понять, что осталось лишним?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пользоваться таблицей умножения и делить без остатка. Сегодня это знание поможет находить ближайшее произведение, определять остаток и помнить главное правило: остаток всегда меньше делителя.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знаем и что пригодится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 можно раздать 5 ученикам, и после деления останется 2.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 из темы урока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не все предметы удаётся распределить поровну: часть остаётся лишней, а ответ состоит из частного и остатка.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на примере 17 : 5 = 3 (ост. 2)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на деление с остатком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четырёх кучках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14 карандашей, и их раскладывают по 4 одинаковым кучкам. В каждой кучке получается по 3 карандаша, а 2 карандаша остаются отдельно. Такая картинка помогает увидеть смысл остатка без лишних вычислений.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по пакетам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14 конфет, которые нужно разложить по пакетам поровну. Когда все пакеты заполнены одинаково, видно, что две конфеты не попали ни в одну группу. Это удобный способ проверить, правильно ли найдено частное и остаток.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для игры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фишек можно разложить на 4 группы для команды или настольной игры. В каждой группе окажется по 3 фишки, а 2 фишки останутся лишними. Предметная модель делает деление с остатком наглядным и понятным.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на предметах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несколько примеров и их результаты. По ним легко увидеть, как меняются частное и остаток.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остаток меньше делителя, а это главное условие правильного ответа при делении с остатком.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условия темы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с остатком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подставьте найденные числа в формулу: делимое равно делитель, умноженный на частное, плюс остаток. Так можно быстро проверить любой пример и увидеть, совпадает ли результат с условием.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выражения 17 : 5 проверка выглядит так: 17 = 5 × 3 + 2. Если равенство верно, значит, частное и остаток выбраны правильно, а решение можно считать точным.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равенство не выполняется, ошибка может быть в произведении, в остатке или в записи ответа. Проверка помогает сразу заметить неточность и исправить её без повторного пересчёта с самого начала.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20 в каждом примере одно и то же, меняется только делитель. Поэтому удобно сравнивать не само деление, а именно остаток.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зависит от делителя: он может быть нулём или близким к делителю, но никогда не бывает больше него.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примерам: 20 : 3, 20 : 4, 20 : 6, 20 : 7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остаток при одном и том же числе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343" y="1838326"/>
            <a:ext cx="419088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таблицей умножения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подходящее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вспоминают таблицу умножения и подбирают самое большое произведение, которое не превышает делимое. Это сокращает путь к ответу и помогает не ошибиться в частном.
</a:t>
            </a:r>
            <a:endParaRPr lang="en-US" sz="167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 делимым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уже больше делимого, оно не подходит. Тогда берут следующее меньшее число, пока не найдут удобную пару для деления с остатком.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частное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умножения хорошо запомнена, ученик быстрее находит, сколько раз делитель помещается в делимом. После этого остаётся только вычислить остаток.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убедиться, что найденный остаток меньше делителя и что пример верно записан. Таблица умножения помогает не только считать, но и проверять ответ.
</a:t>
            </a:r>
            <a:endParaRPr lang="en-US" sz="16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для четырёх пакетов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25 конфет разложить по 4 в каждый пакет, получится несколько полных наборов и несколько лишних конфет. Такая ситуация часто встречается дома или на празднике, когда нужно поделить угощение поровну и сразу увидеть, сколько осталось.
</a:t>
            </a:r>
            <a:endParaRPr lang="en-US" sz="1039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для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13 тетрадей распределяют между 4 учениками, каждому достаётся одинаковое число тетрадей, а часть остаётся на столе. Это удобный пример для понимания деления с остатком, потому что результат легко проверить по предметам.
</a:t>
            </a:r>
            <a:endParaRPr lang="en-US" sz="108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 ряду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31 человека нужно посадить по 5 мест в ряд, часть рядов заполнится полностью, а несколько мест останутся свободными. Такая задача показывает, как деление с остатком помогает организовать людей, предметы и пространство без путаницы.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в жизни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перейти от условия к ответу через таблицу умножения и проверку по формуле деления с остатком.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делимого частное меняется не каждый раз, поэтому соседние числа могут дать одинаковый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образует понятную последовательность и зависит от того, насколько делимое близко к следующему кратному 4.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 таблице умножения. Дата: не требуется.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и остаток при делении на 4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число разделилось нацело без лишних предметов.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деления нацело из школьного курса математики.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остаток появляется, когда делимое кратно делителю, и все элементы удаётся распределить поровну.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типичные ошибки и краткие способы их избежать.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— остаток меньше делителя и проверка равенства делимое = делитель × частное + остаток.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типичных ошибок при делении с остатком.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делении с остатком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удобно представлять как раскладывание предметов по коробкам, пакетам или рядам. Сначала находят число полных групп, а затем считают, сколько предметов не поместилось.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с карандашами, наклейками и местами в ряду важно не только получить частное, но и точно назвать остаток. Именно он показывает, что распределение не завершено полностью.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упаковкой и распределением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одного числа к следующему показывает повторяющийся рисунок, который удобно замечать в таблице.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цикличны: 1, 2, 0. Значение 3 не появляется, потому что остаток всегда меньше делителя.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для чисел 10–20 по делению на 3. Дата: не требуется.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при делении на 3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 частное и остаток, чтобы было видно, сколько полных групп получилось и сколько предметов осталось после деления.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быть короткой и точной: 17 : 5 = 3 (ост. 2) или 17 = 5 × 3 + 2. Оба варианта показывают один и тот же результат.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текстовой задаче полезно добавить слова про предметы: например, «3 коробки и 2 предмета». Тогда ответ становится понятным без дополнительных вычислений.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местами частное и остаток или опускать лишние предметы. Это сразу делает запись неверной и затрудняет проверку.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записывать ответ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превратить пересчёт предметов в решение задачи на деление с остатком.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количества предметов к ответу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уверенный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 с остатком опирается на таблицу умножения и помогает быстрее выбирать нужное произведение.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проверка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делимое = делитель × частное + остаток позволяет самостоятельно находить и исправлять ошибки.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новые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мышления нужен при делении больших чисел и подготавливает к работе с дробями.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точность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помогает аккуратно распределять числа и замечать закономерности в ответах.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навык пригодится дальше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показывает, сколько полных групп можно составить и сколько предметов остаётся. Остаток всегда меньше делителя, а ответ легко проверить по формуле.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2026-05-24T13:04:53Z</dcterms:created>
  <dcterms:modified xsi:type="dcterms:W3CDTF">2026-05-24T13:04:53Z</dcterms:modified>
</cp:coreProperties>
</file>