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Короткий, вежливый и убедительный отзыв о книге без спойлеров.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Email-отзыв о книге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 прочитанном
</a:t>
            </a:r>
            <a:endParaRPr lang="en-US" sz="2987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короткое письмо, где вы делитесь впечатлением о книге и даёте совет читателю.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 делу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Email-отзыв помогает быстро и понятно показать, что вы прочитали книгу и поняли её основную идею. Такой формат удобен для школьного задания и не требует длинного пересказа.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легко удержать одну линию: о чём книга, что вы думаете и кому её можно посоветовать. Из-за этого текст получается логичным и аккуратным.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Учителю удобно проверять такой отзыв по частям: обращение, содержание, мнение, рекомендацию и подпись. Если каждый элемент на месте, работу оценить проще и справедливее.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ученика это хороший способ потренировать вежливый стиль, простые связки и ясные формулировки. Эти навыки пригодятся и в других письменных заданиях.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писать отзыв в формате email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3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email-отзыва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Email-отзыв удобно строить по частям: каждая выполняет свою задачу и делает письмо понятным.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соблюдать порядок, письмо получается ясным, вежливым и легко читается.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школьного email-отзыва о книге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помогают написать email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вы начинаете письмо и не знаете, с чего открыть отзыв. Фраза Dear… сразу задаёт вежливый тон, а The book is about… помогает быстро перейти к теме. Такие опоры делают текст спокойным и понятным.
</a:t>
            </a:r>
            <a:endParaRPr lang="en-US" sz="152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объяснить своё мнение, готовые связки экономят время и помогают не сбиться. I liked it because… показывает причину, For example… вводит пример, а I recommend this book to… ведёт к выводу без лишних слов.
</a:t>
            </a:r>
            <a:endParaRPr lang="en-US" sz="152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закончить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письма важна простая и дружелюбная форма завершения. Best wishes… звучит вежливо и естественно, а письмо остаётся аккуратным. Одна удачная формула делает весь отзыв завершённым и профессиональным.
</a:t>
            </a:r>
            <a:endParaRPr lang="en-US" sz="15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575" y="143033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обращение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после 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обращения обычно ставят запятую: Dear Alex, или Dear Mrs Brown,. Затем следующая строка начинается с новой мысли. Это помогает письму выглядеть аккуратно и по-школьному правильно.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пишете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обращения зависит от адресата. Hi, Emma подходит другу, а Dear Mrs Brown — учителю или взрослому человеку. Вежливость здесь важнее сложных формул и слишком официального языка.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должен быть дружелюбным и спокойным. Слишком резкие или слишком разговорные фразы лучше заменить на простые и уважительные слова, чтобы письмо читалось легко и приятно.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отзыв о книге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355795" y="1406325"/>
            <a:ext cx="330252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 автор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вступлении достаточно назвать книгу и автора, а затем сказать, о чём она в целом. Так читатель сразу понимает тему и может настроиться на ваш отзыв.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836000" y="1406325"/>
            <a:ext cx="330252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добавьте 1–2 слова о главной идее: friendship, courage, adventure или mystery. Такая короткая подсказка помогает быстро показать, почему книга вам запомнилась.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 без спойлеров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главных героев и место действия. Этого достаточно, чтобы читатель понял, кто участвует в истории и где разворачиваются события, не читая лишних подробностей.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040745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кратко обозначьте основную проблему или цель. Одного-двух предложений хватит, чтобы передать завязку и не превращать отзыв в полный пересказ всей книги.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725691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развязки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раскрывайте финал и важные повороты сюжета. Лучше остановиться на самом начале конфликта и сохранить интерес к книге для тех, кто ещё не читал её.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выразить своё мнение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прямо скажите, понравилась ли вам книга. Фразы I liked it because… или I did not like… помогают сразу обозначить позицию и не оставляют читателя в догадках.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важнее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объясните, почему вы так думаете. Если книга интересная, назовите причину: неожиданные события, смешные моменты или сильный герой. Без причины мнение звучит слишком коротко.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короткое сравнение или личную реакцию. Например, I think the book is interesting because it made me want to know what happens next. Так отзыв становится живым и убедительным.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и примеры из книги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причины: почему книга запомнилась, что удивило или тронуло. Затем сразу добавьте эпизод, который лучше всего объясняет ваше впечатление.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эпизод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не общими словами, а конкретно: кто что сделал, что изменилось, чем закончился важный момент. Такие детали делают отзыв живым и убедительным.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меньше, но 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пример может заменить длинный пересказ. Достаточно одного яркого случая из книги, чтобы читатель понял вашу оценку и захотел открыть книгу сам.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рекомендацию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Заканчивайте письмо не общими словами, а ясным выводом: кому книга подходит и почему. Так читатель сразу понимает, стоит ли ему её читать.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Сохраните вежливый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книга понравилась, объясните это через интересный сюжет, ярких героев или важную тему. Если не понравилась, укажите причину спокойно и вежливо, без резких оценок.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Уточните, кому советуете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Рекомендация становится сильнее, когда она конкретна: назовите возраст, интересы или любимый жанр. Тогда письмо звучит убедительно и показывает, что вы действительно подумали о читателе.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строки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достаточно коротко повторить итог и поставить подпись — так письмо выглядит завершённым и аккуратным.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хватает для дружелюбного финала письма
</a:t>
            </a:r>
            <a:endParaRPr lang="en-US" sz="232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школьного email-отзыва из 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013" y="1451264"/>
            <a:ext cx="3366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Связки, которые делают текст плавным
</a:t>
            </a:r>
            <a:endParaRPr lang="en-US" sz="2334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of all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связка помогает открыть письмо или новый абзац. Она показывает порядок мыслей и делает текст более собранным с самого начала.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Also, For example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слов соединяет идеи и добавляет пример. Они помогают не перечислять мысли отдельно, а связывать их в одно понятное письмо.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my opinion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связка нужна, чтобы показать личную оценку. С ней отзыв звучит живо, потому что читатель сразу понимает, что это именно ваше мнение.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However, That is why, In the end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противопоставить мнение и вывод. Они особенно полезны в рекомендации, когда нужно показать, для кого книга подходит, а кому — нет.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спойлерить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полного пересказа к безопасной формулировке без спойлеров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80–120 слов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объём помогает уместить вступление, мнение и рекомендацию без лишних повторов и длинных отступлений.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удобный диапазон для школьного email-отзыва
</a:t>
            </a:r>
            <a:endParaRPr lang="en-US" sz="2687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объёму в задании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18725"/>
            <a:ext cx="4231200" cy="13502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отзыве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промахи в email-отзыве и помогает быстро проверить, не делает ли текст письмо слишком похожим на пересказ.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возникают, когда автор забывает про краткость, личную оценку и осторожность в передаче сюжета.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требования к школьному email-отзыву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самопроверки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быстро понять, готово ли письмо к сдаче. Он напоминает о самых важных элементах: форме обращения, содержании, мнении, примерах, рекомендации и подписи.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пункты отмечены, письмо выглядит полным, вежливым и структурированным.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самопроверки из 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Мини-задание 1: собери план письма
</a:t>
            </a:r>
            <a:endParaRPr lang="en-US" sz="248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располагаются в порядке, который делает письмо логичным и понятным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Мини-задание 2: заполни шаблон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впишите название книги и автора, если они известны. Это помогает сразу обозначить тему отзыва и показывает, о какой книге идёт речь.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добавьте 1–2 предложения о сюжете без спойлеров. Достаточно назвать героев, место действия и основную проблему, не пересказывая всё произведение.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и 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напишите, понравилась ли книга и почему. Лучше выбрать одну-две причины, чтобы отзыв звучал ясно, а не превращался в набор общих слов.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и совет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приведите пример эпизода и совет читателю. Можно использовать вымышленную книгу The Secret Map или любую знакомую историю из школьного чтения.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email-отзыв строится просто: обращение, краткое содержание, личное мнение, примеры, рекомендация и подпись. Если держать этот порядок, текст получится ясным, вежливым и без лишних деталей.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2026-07-25T16:01:42Z</dcterms:created>
  <dcterms:modified xsi:type="dcterms:W3CDTF">2026-07-25T16:01:42Z</dcterms:modified>
</cp:coreProperties>
</file>