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Несовместные и независимые события
</a:t>
            </a:r>
            <a:endParaRPr lang="en-US" sz="2979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случайные события и как считать их вероятности?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вероятности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по вероятности нужно быстро понять, могут ли события случиться вместе и влияет ли одно на другое. От этого зависит выбор формулы и правильный ответ.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09" y="1608361"/>
            <a:ext cx="886500" cy="7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8884" y="1914509"/>
            <a:ext cx="669638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случайного опыта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опыт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действие, результат которого заранее точно не известен. Мы можем описать все возможные исходы, но не можем предсказать, какой именно выпадет в конкретной попытке.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один конкретный результат опыта. Например, на кубике выпало 4, а при броске монеты — орёл. Каждый исход относится к одному возможному случаю.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один исход или несколько исходов, объединённых общим признаком. Например, событие «выпало чётное число» включает 2, 4 и 6 на кубике.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исходов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полный набор всех возможных результатов опыта. Оно помогает увидеть, какие события можно рассматривать и какие исходы входят в каждое из них.
</a:t>
            </a:r>
            <a:endParaRPr lang="en-US" sz="9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Несовместные события: определение и пример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065300" y="148155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значит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Несовместные события не могут произойти одновременно в одном опыте. Если наступает одно из них, второе исключается, поэтому общих исходов у них нет.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5065300" y="2642267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несовместных событий пересечение пусто, а значит P(A∩B)=0. Это важный признак: если общих исходов нет, вероятность совместного наступления равна нулю.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5065300" y="380298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кубиком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броске кубика событие A — «выпало чётное число», событие B — «выпало нечётное число». Одно число не может быть сразу чётным и нечётным.
</a:t>
            </a:r>
            <a:endParaRPr lang="en-US" sz="11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несовместных событий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строках показано, что события не имеют общих исходов.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события исключают друг друга, они несовместны и не могут наступить одновременно.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случайных событий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несовместность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можно ли события получить в одном и том же опыте одновременно. Если одно событие сразу исключает другое, они несовместны.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общие исходы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несовместных событий общих исходов нет, поэтому их пересечение пусто. Это удобно проверять через описание результата каждого события.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Примените сложение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несовместных событий вероятность объединения считается сложением: P(A∪B)=P(A)+P(B). Общие исходы не повторяются, потому что их просто нет.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броске кубика вероятность получить 1 или 2 равна 1/6+1/6=2/6=1/3. Здесь события не пересекаются, поэтому складываются напрямую.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вероятностей для кубика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отдельные исходы и объединения без пересечения.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несовместных событий складываются: чем больше допустимых исходов, тем выше вероятность.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исходов игрального кубика: 1/6 для каждой грани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события: что это такое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9950" y="1710300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события устроены так, что появление одного не меняет вероятность другого. После первого опыта второй остаётся таким же по условиям и шансам.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90160" y="1710311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независимых событий используется формула P(A∩B)=P(A)·P(B). Она показывает вероятность того, что оба события произойдут вместе.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0369" y="1710311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монету и кубик бросают отдельно и честно, результат монеты не влияет на число на кубике. Поэтому эти события считаются независимыми.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броска монеты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броске может выпасть орёл, во втором — решка, и эти результаты не связаны между собой. Каждый бросок монеты начинается как новый случайный опыт, поэтому результат первого не меняет шансы второго.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 и кубик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сначала подбросить монету, а затем бросить кубик, исход монеты не влияет на число на кубике. У каждого опыта свой набор возможных результатов, и вероятность каждого из них сохраняется.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 и карта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Бросок кубика и выбор карты из колоды — разные действия, поэтому результат одного не меняет исход другого. Именно в таких ситуациях удобно проверять независимость по смыслу задачи и по формуле.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в знакомых опытах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Несовместные и независимые события: сравнение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путать два разных типа задач и выбирать верную формулу.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события могут случиться вместе и не влияют друг на друга, это независимость; если не могут — несовместность.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 темы «Несовместные и независимые события»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тип связи между событиями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выбора нужной формулы по условию задачи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67194"/>
            <a:ext cx="462695" cy="3701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121290"/>
            <a:ext cx="462733" cy="37018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используются в задачах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для «или»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события несовместны, их общих исходов нет, поэтому вероятность объединения находится сложением: P(A∪B)=P(A)+P(B). Эта формула подходит, когда нужно учесть один из двух вариантов.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для «и»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события независимы, вероятность их совместного наступления равна произведению: P(A∩B)=P(A)·P(B). Она используется, когда нужно одновременно выполнить два условия в одном ответе.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смысл, потом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важно понять, о чём спрашивает задача: о выборе одного из исходов или о совместном результате. От этого зависит, складывать вероятности или умножать их.
</a:t>
            </a:r>
            <a:endParaRPr lang="en-US" sz="12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монетой и кубиком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вероятности для монеты и кубика одинаковы, но совместный исход получается реже. Это удобно показывать на одном графике.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событие имеет вероятность ¼, потому что для независимых действий вероятности перемножаются.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«несовместные и независимые события»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231125"/>
            <a:ext cx="42813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разные типы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события не могут произойти одновременно, их нельзя считать независимыми по привычке. В таком случае общих исходов нет, а вероятность пересечения равна нулю.
</a:t>
            </a:r>
            <a:endParaRPr lang="en-US" sz="1423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436989"/>
            <a:ext cx="42813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не ту операцию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два опыта часто по ошибке складывают вероятности там, где нужно умножать. Особенно это заметно, когда условие требует одновременного наступления двух событий.
</a:t>
            </a:r>
            <a:endParaRPr lang="en-US" sz="1423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3642851"/>
            <a:ext cx="42813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ключевые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«или» и «и» помогают понять, что искать: объединение или пересечение. Если их игнорировать, легко получить ответ, который не соответствует смыслу задачи.
</a:t>
            </a:r>
            <a:endParaRPr lang="en-US" sz="14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и ответы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проверка: определяем тип связи между событиями и сразу получаем верный ответ по формуле.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один опыт чаще встречаются несовместные события, а в разных опытах — независимые. Тип связи сразу подсказывает нужную формулу.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лотерея и два разных случая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билет — один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достаёт из коробки один билет и сразу видит, выигрышный он или нет. Эти два результата относятся к одному выбору, поэтому вместе они не возникают. Такой пример удобно использовать для понимания несовместных событий.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действия без влияния друг на друга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отдельно тянут жетон определённого цвета, а затем отдельно бросают монету. Если условия опыта одинаковы, результат жетона не меняет вероятность орла или решки. Здесь хорошо видно, что события независимы.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1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несовместные и независимые события
</a:t>
            </a:r>
            <a:endParaRPr lang="en-US" sz="1991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перепутать объединение и пересечение вероятностей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сложением и умножением вероятностей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исходные вероятности дают разные результаты в зависимости от того, ищем ли мы «или» или «и».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несовместных событий вероятность объединения больше каждой отдельной вероятности, а для независимых пересечение получается по умножению.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P(A)=1/3, P(B)=½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пересечение событий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7552" y="1710300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исходы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A∩B — это все результаты, которые одновременно подходят под оба события. Если хотя бы один исход не подходит, он не входит в пересечение.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58308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пересечение пусто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несовместных событий общих исходов нет совсем. Поэтому пересечение пусто, а вероятность такого пересечения равна нулю.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9064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пересечение возможно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независимых событий общие исходы есть, и они могут быть редкими. Именно поэтому вероятность пересечения часто меньше вероятности каждого события по отдельности.
</a:t>
            </a:r>
            <a:endParaRPr lang="en-US" sz="1180" dirty="0"/>
          </a:p>
        </p:txBody>
      </p:sp>
      <p:sp>
        <p:nvSpPr>
          <p:cNvPr id="13" name="Text 5"/>
          <p:cNvSpPr txBox="1"/>
          <p:nvPr/>
        </p:nvSpPr>
        <p:spPr>
          <a:xfrm>
            <a:off x="6819831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пересечения помогает в задачах, где требуется результат, удовлетворяющий сразу двум условиям. Без этого легко перепутать объединение с пересечением.
</a:t>
            </a:r>
            <a:endParaRPr lang="en-US" sz="11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Несовместные события не происходят вместе, поэтому их вероятности складывают. Независимые события могут совпадать, но не влияют друг на друга, и их вероятности перемножают.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2026-05-29T15:38:35Z</dcterms:created>
  <dcterms:modified xsi:type="dcterms:W3CDTF">2026-05-29T15:38:35Z</dcterms:modified>
</cp:coreProperties>
</file>